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134803724" r:id="rId5"/>
    <p:sldId id="2134803737" r:id="rId6"/>
    <p:sldId id="2134803740" r:id="rId7"/>
    <p:sldId id="2134803741" r:id="rId8"/>
    <p:sldId id="2134803738" r:id="rId9"/>
    <p:sldId id="2134803739" r:id="rId10"/>
    <p:sldId id="2134803745" r:id="rId11"/>
    <p:sldId id="2134803747" r:id="rId12"/>
    <p:sldId id="2134803742" r:id="rId13"/>
    <p:sldId id="2134803743" r:id="rId14"/>
    <p:sldId id="2134803746" r:id="rId15"/>
    <p:sldId id="2134803744" r:id="rId16"/>
    <p:sldId id="2134803758" r:id="rId17"/>
    <p:sldId id="2134803759" r:id="rId18"/>
    <p:sldId id="2134803760" r:id="rId19"/>
    <p:sldId id="2134803761" r:id="rId20"/>
    <p:sldId id="2134803763" r:id="rId21"/>
    <p:sldId id="2134803764" r:id="rId22"/>
    <p:sldId id="2134803762" r:id="rId23"/>
    <p:sldId id="2134803748" r:id="rId24"/>
    <p:sldId id="2134803755" r:id="rId25"/>
    <p:sldId id="2134803757" r:id="rId26"/>
    <p:sldId id="2134803756" r:id="rId27"/>
    <p:sldId id="2134803752" r:id="rId28"/>
    <p:sldId id="2134803749" r:id="rId29"/>
    <p:sldId id="2134803750" r:id="rId30"/>
    <p:sldId id="2134803751" r:id="rId31"/>
    <p:sldId id="2134803753" r:id="rId32"/>
    <p:sldId id="2134803754" r:id="rId33"/>
    <p:sldId id="207613677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134803724"/>
            <p14:sldId id="2134803737"/>
            <p14:sldId id="2134803740"/>
            <p14:sldId id="2134803741"/>
            <p14:sldId id="2134803738"/>
            <p14:sldId id="2134803739"/>
            <p14:sldId id="2134803745"/>
            <p14:sldId id="2134803747"/>
            <p14:sldId id="2134803742"/>
            <p14:sldId id="2134803743"/>
            <p14:sldId id="2134803746"/>
            <p14:sldId id="2134803744"/>
            <p14:sldId id="2134803758"/>
            <p14:sldId id="2134803759"/>
            <p14:sldId id="2134803760"/>
            <p14:sldId id="2134803761"/>
            <p14:sldId id="2134803763"/>
            <p14:sldId id="2134803764"/>
            <p14:sldId id="2134803762"/>
            <p14:sldId id="2134803748"/>
            <p14:sldId id="2134803755"/>
            <p14:sldId id="2134803757"/>
            <p14:sldId id="2134803756"/>
            <p14:sldId id="2134803752"/>
            <p14:sldId id="2134803749"/>
            <p14:sldId id="2134803750"/>
            <p14:sldId id="2134803751"/>
            <p14:sldId id="2134803753"/>
            <p14:sldId id="2134803754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53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77777"/>
    <a:srgbClr val="F2F2F2"/>
    <a:srgbClr val="383D48"/>
    <a:srgbClr val="FFFFFF"/>
    <a:srgbClr val="E4E5E6"/>
    <a:srgbClr val="000000"/>
    <a:srgbClr val="415152"/>
    <a:srgbClr val="8566AC"/>
    <a:srgbClr val="22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1B9B3-E06B-4224-B763-83E9413C3DD8}" v="29" dt="2023-04-12T01:41:00.61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88098" autoAdjust="0"/>
  </p:normalViewPr>
  <p:slideViewPr>
    <p:cSldViewPr snapToGrid="0">
      <p:cViewPr varScale="1">
        <p:scale>
          <a:sx n="103" d="100"/>
          <a:sy n="103" d="100"/>
        </p:scale>
        <p:origin x="1260" y="102"/>
      </p:cViewPr>
      <p:guideLst>
        <p:guide pos="6144"/>
        <p:guide orient="horz" pos="3657"/>
        <p:guide orient="horz" pos="1104"/>
        <p:guide orient="horz" pos="1389"/>
        <p:guide orient="horz" pos="2614"/>
        <p:guide orient="horz" pos="288"/>
        <p:guide orient="horz" pos="981"/>
        <p:guide orient="horz" pos="3960"/>
        <p:guide orient="horz" pos="1253"/>
        <p:guide orient="horz" pos="640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 Liu" userId="c4dd85b7-3634-4bda-801b-46e8dbbd0b49" providerId="ADAL" clId="{0051B9B3-E06B-4224-B763-83E9413C3DD8}"/>
    <pc:docChg chg="undo custSel addSld delSld modSld sldOrd modSection">
      <pc:chgData name="Gang Liu" userId="c4dd85b7-3634-4bda-801b-46e8dbbd0b49" providerId="ADAL" clId="{0051B9B3-E06B-4224-B763-83E9413C3DD8}" dt="2023-04-13T01:24:49.983" v="381" actId="1076"/>
      <pc:docMkLst>
        <pc:docMk/>
      </pc:docMkLst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2907421" sldId="406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4048318185" sldId="2076136852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753553625" sldId="2076136857"/>
        </pc:sldMkLst>
      </pc:sldChg>
      <pc:sldChg chg="modSp mod">
        <pc:chgData name="Gang Liu" userId="c4dd85b7-3634-4bda-801b-46e8dbbd0b49" providerId="ADAL" clId="{0051B9B3-E06B-4224-B763-83E9413C3DD8}" dt="2023-04-11T07:56:50.543" v="37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0051B9B3-E06B-4224-B763-83E9413C3DD8}" dt="2023-04-11T07:56:50.543" v="37" actId="20577"/>
          <ac:spMkLst>
            <pc:docMk/>
            <pc:sldMk cId="4187182599" sldId="2134803724"/>
            <ac:spMk id="2" creationId="{86EC10B4-39B3-274E-9BA1-3B3B92A8FC7A}"/>
          </ac:spMkLst>
        </pc:spChg>
        <pc:spChg chg="mod">
          <ac:chgData name="Gang Liu" userId="c4dd85b7-3634-4bda-801b-46e8dbbd0b49" providerId="ADAL" clId="{0051B9B3-E06B-4224-B763-83E9413C3DD8}" dt="2023-04-11T07:56:30.515" v="0" actId="20577"/>
          <ac:spMkLst>
            <pc:docMk/>
            <pc:sldMk cId="4187182599" sldId="2134803724"/>
            <ac:spMk id="4" creationId="{C93F187E-D736-E04E-8E39-30FF745C1A46}"/>
          </ac:spMkLst>
        </pc:spChg>
      </pc:sldChg>
      <pc:sldChg chg="del">
        <pc:chgData name="Gang Liu" userId="c4dd85b7-3634-4bda-801b-46e8dbbd0b49" providerId="ADAL" clId="{0051B9B3-E06B-4224-B763-83E9413C3DD8}" dt="2023-04-11T07:57:00.914" v="38" actId="2696"/>
        <pc:sldMkLst>
          <pc:docMk/>
          <pc:sldMk cId="1449918562" sldId="2134803726"/>
        </pc:sldMkLst>
      </pc:sldChg>
      <pc:sldChg chg="addSp delSp modSp mod delAnim modAnim">
        <pc:chgData name="Gang Liu" userId="c4dd85b7-3634-4bda-801b-46e8dbbd0b49" providerId="ADAL" clId="{0051B9B3-E06B-4224-B763-83E9413C3DD8}" dt="2023-04-12T01:41:31.369" v="357" actId="1076"/>
        <pc:sldMkLst>
          <pc:docMk/>
          <pc:sldMk cId="1258793644" sldId="2134803727"/>
        </pc:sldMkLst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2" creationId="{34D07638-DC92-8449-8E3F-364AB43649AB}"/>
          </ac:spMkLst>
        </pc:spChg>
        <pc:spChg chg="add del mod">
          <ac:chgData name="Gang Liu" userId="c4dd85b7-3634-4bda-801b-46e8dbbd0b49" providerId="ADAL" clId="{0051B9B3-E06B-4224-B763-83E9413C3DD8}" dt="2023-04-12T01:41:11.042" v="349"/>
          <ac:spMkLst>
            <pc:docMk/>
            <pc:sldMk cId="1258793644" sldId="2134803727"/>
            <ac:spMk id="2" creationId="{489772DB-B20A-1A0C-80B2-BD9E909B7B12}"/>
          </ac:spMkLst>
        </pc:spChg>
        <pc:spChg chg="add mod">
          <ac:chgData name="Gang Liu" userId="c4dd85b7-3634-4bda-801b-46e8dbbd0b49" providerId="ADAL" clId="{0051B9B3-E06B-4224-B763-83E9413C3DD8}" dt="2023-04-12T01:41:31.369" v="357" actId="1076"/>
          <ac:spMkLst>
            <pc:docMk/>
            <pc:sldMk cId="1258793644" sldId="2134803727"/>
            <ac:spMk id="4" creationId="{5EB5C3C1-C881-BD3F-CC2E-125206C14B79}"/>
          </ac:spMkLst>
        </pc:spChg>
        <pc:spChg chg="add del mod">
          <ac:chgData name="Gang Liu" userId="c4dd85b7-3634-4bda-801b-46e8dbbd0b49" providerId="ADAL" clId="{0051B9B3-E06B-4224-B763-83E9413C3DD8}" dt="2023-04-11T07:57:17.794" v="41" actId="478"/>
          <ac:spMkLst>
            <pc:docMk/>
            <pc:sldMk cId="1258793644" sldId="2134803727"/>
            <ac:spMk id="4" creationId="{6F63D71C-2BAD-38E9-3596-FEFC56D3397A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2" creationId="{15297375-B9FB-C94F-9ACC-4093D7EE344E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4" creationId="{EA208416-8B65-504F-93D3-FDA51E0526E2}"/>
          </ac:spMkLst>
        </pc:s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5" creationId="{DAF66BB7-3FB7-144A-85DD-8AB7AA7DB8FA}"/>
          </ac:grpSpMkLst>
        </pc:gr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6" creationId="{81EB8849-5D31-DD47-B7D6-0C5253CC1A3E}"/>
          </ac:grpSpMkLst>
        </pc:grpChg>
        <pc:picChg chg="add mod">
          <ac:chgData name="Gang Liu" userId="c4dd85b7-3634-4bda-801b-46e8dbbd0b49" providerId="ADAL" clId="{0051B9B3-E06B-4224-B763-83E9413C3DD8}" dt="2023-04-12T01:40:54.704" v="336" actId="1076"/>
          <ac:picMkLst>
            <pc:docMk/>
            <pc:sldMk cId="1258793644" sldId="2134803727"/>
            <ac:picMk id="5" creationId="{1167B109-2986-981D-DC12-6A5F8C7FB591}"/>
          </ac:picMkLst>
        </pc:picChg>
        <pc:picChg chg="add mod">
          <ac:chgData name="Gang Liu" userId="c4dd85b7-3634-4bda-801b-46e8dbbd0b49" providerId="ADAL" clId="{0051B9B3-E06B-4224-B763-83E9413C3DD8}" dt="2023-04-12T01:40:56.782" v="337" actId="1076"/>
          <ac:picMkLst>
            <pc:docMk/>
            <pc:sldMk cId="1258793644" sldId="2134803727"/>
            <ac:picMk id="6" creationId="{12E7B162-A67A-4918-AC89-840D1EEDD1CF}"/>
          </ac:picMkLst>
        </pc:picChg>
        <pc:picChg chg="del">
          <ac:chgData name="Gang Liu" userId="c4dd85b7-3634-4bda-801b-46e8dbbd0b49" providerId="ADAL" clId="{0051B9B3-E06B-4224-B763-83E9413C3DD8}" dt="2023-04-11T07:57:12.751" v="40" actId="478"/>
          <ac:picMkLst>
            <pc:docMk/>
            <pc:sldMk cId="1258793644" sldId="2134803727"/>
            <ac:picMk id="91" creationId="{5772EAD8-588E-0F4D-B89A-6F924484E824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96912885" sldId="2134803728"/>
        </pc:sldMkLst>
      </pc:sldChg>
      <pc:sldChg chg="addSp delSp modSp new del mod">
        <pc:chgData name="Gang Liu" userId="c4dd85b7-3634-4bda-801b-46e8dbbd0b49" providerId="ADAL" clId="{0051B9B3-E06B-4224-B763-83E9413C3DD8}" dt="2023-04-12T01:42:21.713" v="362" actId="2696"/>
        <pc:sldMkLst>
          <pc:docMk/>
          <pc:sldMk cId="2604146913" sldId="2134803728"/>
        </pc:sldMkLst>
        <pc:spChg chg="del">
          <ac:chgData name="Gang Liu" userId="c4dd85b7-3634-4bda-801b-46e8dbbd0b49" providerId="ADAL" clId="{0051B9B3-E06B-4224-B763-83E9413C3DD8}" dt="2023-04-11T07:57:24.417" v="43" actId="478"/>
          <ac:spMkLst>
            <pc:docMk/>
            <pc:sldMk cId="2604146913" sldId="2134803728"/>
            <ac:spMk id="2" creationId="{C3C64474-11E9-A000-B400-BDAFD529F52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3" creationId="{60E89801-6842-D672-E6EA-82396042D0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4" creationId="{727DDFEC-8E50-7B3B-B0BA-E924A42B444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5" creationId="{0094DBE9-F5A2-A561-3488-ACE46CE07296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6" creationId="{66961103-8AD6-CCFD-96C8-924FFEF1AE5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7" creationId="{1B8122F0-75DA-8DC2-349D-49338F6081D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8" creationId="{3464152E-80AC-053D-8521-083D8296F72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9" creationId="{736DB94F-C885-20BC-D0DD-CC341A82C3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10" creationId="{B6C2DF75-0D93-1E82-96A0-F35815012CE6}"/>
          </ac:spMkLst>
        </pc:spChg>
        <pc:spChg chg="add mod">
          <ac:chgData name="Gang Liu" userId="c4dd85b7-3634-4bda-801b-46e8dbbd0b49" providerId="ADAL" clId="{0051B9B3-E06B-4224-B763-83E9413C3DD8}" dt="2023-04-11T07:58:17.920" v="61" actId="1076"/>
          <ac:spMkLst>
            <pc:docMk/>
            <pc:sldMk cId="2604146913" sldId="2134803728"/>
            <ac:spMk id="12" creationId="{98191D81-0CA0-2369-6402-AC462A046819}"/>
          </ac:spMkLst>
        </pc:spChg>
        <pc:picChg chg="add del mod">
          <ac:chgData name="Gang Liu" userId="c4dd85b7-3634-4bda-801b-46e8dbbd0b49" providerId="ADAL" clId="{0051B9B3-E06B-4224-B763-83E9413C3DD8}" dt="2023-04-11T07:58:01.485" v="58"/>
          <ac:picMkLst>
            <pc:docMk/>
            <pc:sldMk cId="2604146913" sldId="2134803728"/>
            <ac:picMk id="11" creationId="{3ADC1752-0000-A150-91AB-1815EF3743E9}"/>
          </ac:picMkLst>
        </pc:picChg>
        <pc:picChg chg="add mod">
          <ac:chgData name="Gang Liu" userId="c4dd85b7-3634-4bda-801b-46e8dbbd0b49" providerId="ADAL" clId="{0051B9B3-E06B-4224-B763-83E9413C3DD8}" dt="2023-04-11T07:58:15.285" v="60" actId="1076"/>
          <ac:picMkLst>
            <pc:docMk/>
            <pc:sldMk cId="2604146913" sldId="2134803728"/>
            <ac:picMk id="13" creationId="{9D1E5023-DB3E-65F5-55DC-6DDB888D53A8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18709641" sldId="2134803729"/>
        </pc:sldMkLst>
      </pc:sldChg>
      <pc:sldChg chg="addSp modSp add">
        <pc:chgData name="Gang Liu" userId="c4dd85b7-3634-4bda-801b-46e8dbbd0b49" providerId="ADAL" clId="{0051B9B3-E06B-4224-B763-83E9413C3DD8}" dt="2023-04-11T07:58:29.184" v="62"/>
        <pc:sldMkLst>
          <pc:docMk/>
          <pc:sldMk cId="2754854574" sldId="2134803729"/>
        </pc:sldMkLst>
        <pc:picChg chg="add mod">
          <ac:chgData name="Gang Liu" userId="c4dd85b7-3634-4bda-801b-46e8dbbd0b49" providerId="ADAL" clId="{0051B9B3-E06B-4224-B763-83E9413C3DD8}" dt="2023-04-11T07:58:29.184" v="62"/>
          <ac:picMkLst>
            <pc:docMk/>
            <pc:sldMk cId="2754854574" sldId="2134803729"/>
            <ac:picMk id="2" creationId="{8FFCE338-AC97-D87E-274F-2B31DA70091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387739660" sldId="2134803730"/>
        </pc:sldMkLst>
      </pc:sldChg>
      <pc:sldChg chg="addSp modSp add mod">
        <pc:chgData name="Gang Liu" userId="c4dd85b7-3634-4bda-801b-46e8dbbd0b49" providerId="ADAL" clId="{0051B9B3-E06B-4224-B763-83E9413C3DD8}" dt="2023-04-11T07:58:47.370" v="67" actId="1076"/>
        <pc:sldMkLst>
          <pc:docMk/>
          <pc:sldMk cId="3898714794" sldId="2134803730"/>
        </pc:sldMkLst>
        <pc:picChg chg="add mod">
          <ac:chgData name="Gang Liu" userId="c4dd85b7-3634-4bda-801b-46e8dbbd0b49" providerId="ADAL" clId="{0051B9B3-E06B-4224-B763-83E9413C3DD8}" dt="2023-04-11T07:58:47.370" v="67" actId="1076"/>
          <ac:picMkLst>
            <pc:docMk/>
            <pc:sldMk cId="3898714794" sldId="2134803730"/>
            <ac:picMk id="2" creationId="{D38D39F2-3C1B-96DE-3241-A48D5518644E}"/>
          </ac:picMkLst>
        </pc:picChg>
      </pc:sldChg>
      <pc:sldChg chg="addSp modSp add mod ord">
        <pc:chgData name="Gang Liu" userId="c4dd85b7-3634-4bda-801b-46e8dbbd0b49" providerId="ADAL" clId="{0051B9B3-E06B-4224-B763-83E9413C3DD8}" dt="2023-04-12T01:42:04.393" v="361"/>
        <pc:sldMkLst>
          <pc:docMk/>
          <pc:sldMk cId="945321534" sldId="2134803731"/>
        </pc:sldMkLst>
        <pc:picChg chg="add mod">
          <ac:chgData name="Gang Liu" userId="c4dd85b7-3634-4bda-801b-46e8dbbd0b49" providerId="ADAL" clId="{0051B9B3-E06B-4224-B763-83E9413C3DD8}" dt="2023-04-11T07:59:03.485" v="69" actId="1076"/>
          <ac:picMkLst>
            <pc:docMk/>
            <pc:sldMk cId="945321534" sldId="2134803731"/>
            <ac:picMk id="2" creationId="{745F100C-91EA-0B11-DFF7-2C24C1A97E70}"/>
          </ac:picMkLst>
        </pc:picChg>
        <pc:picChg chg="add mod">
          <ac:chgData name="Gang Liu" userId="c4dd85b7-3634-4bda-801b-46e8dbbd0b49" providerId="ADAL" clId="{0051B9B3-E06B-4224-B763-83E9413C3DD8}" dt="2023-04-11T07:59:06.611" v="70" actId="1076"/>
          <ac:picMkLst>
            <pc:docMk/>
            <pc:sldMk cId="945321534" sldId="2134803731"/>
            <ac:picMk id="3" creationId="{843EFA75-037E-D025-9BA3-8FF50EC44DF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648079293" sldId="2134803731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243186034" sldId="2134803732"/>
        </pc:sldMkLst>
      </pc:sldChg>
      <pc:sldChg chg="addSp delSp modSp add del mod delAnim modAnim">
        <pc:chgData name="Gang Liu" userId="c4dd85b7-3634-4bda-801b-46e8dbbd0b49" providerId="ADAL" clId="{0051B9B3-E06B-4224-B763-83E9413C3DD8}" dt="2023-04-12T01:45:28.159" v="364" actId="2696"/>
        <pc:sldMkLst>
          <pc:docMk/>
          <pc:sldMk cId="3103434555" sldId="2134803732"/>
        </pc:sldMkLst>
        <pc:picChg chg="add del mod">
          <ac:chgData name="Gang Liu" userId="c4dd85b7-3634-4bda-801b-46e8dbbd0b49" providerId="ADAL" clId="{0051B9B3-E06B-4224-B763-83E9413C3DD8}" dt="2023-04-12T01:43:24.665" v="363" actId="478"/>
          <ac:picMkLst>
            <pc:docMk/>
            <pc:sldMk cId="3103434555" sldId="2134803732"/>
            <ac:picMk id="2" creationId="{0E06E470-7FE6-A26B-FEC2-FC37E26C773A}"/>
          </ac:picMkLst>
        </pc:picChg>
      </pc:sldChg>
      <pc:sldChg chg="addSp modSp add mod modAnim modNotesTx">
        <pc:chgData name="Gang Liu" userId="c4dd85b7-3634-4bda-801b-46e8dbbd0b49" providerId="ADAL" clId="{0051B9B3-E06B-4224-B763-83E9413C3DD8}" dt="2023-04-12T01:45:43.076" v="377" actId="20577"/>
        <pc:sldMkLst>
          <pc:docMk/>
          <pc:sldMk cId="1163184498" sldId="2134803733"/>
        </pc:sldMkLst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2" creationId="{419E51C7-AAB2-01F2-E31A-CCAF55E76248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3" creationId="{0E6FA584-AB5C-5717-0CAA-4C473EC80392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4" creationId="{6E907BF1-7560-3B11-AFC6-D4B7D289F7DA}"/>
          </ac:picMkLst>
        </pc:picChg>
        <pc:picChg chg="add mod">
          <ac:chgData name="Gang Liu" userId="c4dd85b7-3634-4bda-801b-46e8dbbd0b49" providerId="ADAL" clId="{0051B9B3-E06B-4224-B763-83E9413C3DD8}" dt="2023-04-12T01:45:37.853" v="366" actId="1076"/>
          <ac:picMkLst>
            <pc:docMk/>
            <pc:sldMk cId="1163184498" sldId="2134803733"/>
            <ac:picMk id="5" creationId="{AFF45DFC-3675-4234-2607-4CA30AE8C3D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312529868" sldId="2134803733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22008552" sldId="2134803734"/>
        </pc:sldMkLst>
      </pc:sldChg>
      <pc:sldChg chg="addSp modSp add modAnim">
        <pc:chgData name="Gang Liu" userId="c4dd85b7-3634-4bda-801b-46e8dbbd0b49" providerId="ADAL" clId="{0051B9B3-E06B-4224-B763-83E9413C3DD8}" dt="2023-04-11T07:59:50.257" v="75"/>
        <pc:sldMkLst>
          <pc:docMk/>
          <pc:sldMk cId="2380972040" sldId="2134803734"/>
        </pc:sldMkLst>
        <pc:spChg chg="add mod">
          <ac:chgData name="Gang Liu" userId="c4dd85b7-3634-4bda-801b-46e8dbbd0b49" providerId="ADAL" clId="{0051B9B3-E06B-4224-B763-83E9413C3DD8}" dt="2023-04-11T07:59:50.257" v="75"/>
          <ac:spMkLst>
            <pc:docMk/>
            <pc:sldMk cId="2380972040" sldId="2134803734"/>
            <ac:spMk id="2" creationId="{FBE60F1C-0B98-7ECA-497E-8D75F35BF5D2}"/>
          </ac:spMkLst>
        </pc:sp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5" creationId="{52D15F60-4CE2-1C75-D9D2-2515DC8D0018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6" creationId="{C547CDAE-7C49-7C8C-3CEF-A38FF4970C9D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7" creationId="{FDC75A2C-3DB7-0F11-6D43-E3FB01CB363F}"/>
          </ac:picMkLst>
        </pc:pic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3" creationId="{8405416F-BE67-0B0A-8771-B3EEC96BE2F2}"/>
          </ac:cxnSpMkLst>
        </pc:cxn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4" creationId="{CEE33D3C-239E-B621-9B36-607E7C7D66A6}"/>
          </ac:cxnSpMkLst>
        </pc:cxn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816292091" sldId="2134803735"/>
        </pc:sldMkLst>
      </pc:sldChg>
      <pc:sldChg chg="addSp modSp add modAnim">
        <pc:chgData name="Gang Liu" userId="c4dd85b7-3634-4bda-801b-46e8dbbd0b49" providerId="ADAL" clId="{0051B9B3-E06B-4224-B763-83E9413C3DD8}" dt="2023-04-11T07:59:56.521" v="76"/>
        <pc:sldMkLst>
          <pc:docMk/>
          <pc:sldMk cId="1025328301" sldId="2134803735"/>
        </pc:sldMkLst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2" creationId="{9F3DE731-EC53-FE95-0875-E7ECAA26E3BE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3" creationId="{82AD525B-0EA3-AE65-0B2B-6D3030775AE9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4" creationId="{F709E435-0541-E8EA-8427-6F3D83C6E2F0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546836257" sldId="2134803736"/>
        </pc:sldMkLst>
      </pc:sldChg>
      <pc:sldChg chg="addSp delSp modSp new mod">
        <pc:chgData name="Gang Liu" userId="c4dd85b7-3634-4bda-801b-46e8dbbd0b49" providerId="ADAL" clId="{0051B9B3-E06B-4224-B763-83E9413C3DD8}" dt="2023-04-11T08:00:39.136" v="110" actId="14100"/>
        <pc:sldMkLst>
          <pc:docMk/>
          <pc:sldMk cId="4072607096" sldId="2134803736"/>
        </pc:sldMkLst>
        <pc:spChg chg="del">
          <ac:chgData name="Gang Liu" userId="c4dd85b7-3634-4bda-801b-46e8dbbd0b49" providerId="ADAL" clId="{0051B9B3-E06B-4224-B763-83E9413C3DD8}" dt="2023-04-11T08:00:02.743" v="78" actId="478"/>
          <ac:spMkLst>
            <pc:docMk/>
            <pc:sldMk cId="4072607096" sldId="2134803736"/>
            <ac:spMk id="2" creationId="{D5259FF0-7959-77CA-27C1-07BA19C5F8AC}"/>
          </ac:spMkLst>
        </pc:spChg>
        <pc:spChg chg="add mod">
          <ac:chgData name="Gang Liu" userId="c4dd85b7-3634-4bda-801b-46e8dbbd0b49" providerId="ADAL" clId="{0051B9B3-E06B-4224-B763-83E9413C3DD8}" dt="2023-04-11T08:00:39.136" v="110" actId="14100"/>
          <ac:spMkLst>
            <pc:docMk/>
            <pc:sldMk cId="4072607096" sldId="2134803736"/>
            <ac:spMk id="4" creationId="{DCB142C5-F28A-E50F-3B11-D77D1B72935B}"/>
          </ac:spMkLst>
        </pc:spChg>
        <pc:graphicFrameChg chg="add mod modGraphic">
          <ac:chgData name="Gang Liu" userId="c4dd85b7-3634-4bda-801b-46e8dbbd0b49" providerId="ADAL" clId="{0051B9B3-E06B-4224-B763-83E9413C3DD8}" dt="2023-04-11T08:00:17.457" v="81" actId="1076"/>
          <ac:graphicFrameMkLst>
            <pc:docMk/>
            <pc:sldMk cId="4072607096" sldId="2134803736"/>
            <ac:graphicFrameMk id="3" creationId="{AA24BFCA-6540-DD0C-8C32-DB0ED37171DC}"/>
          </ac:graphicFrameMkLst>
        </pc:graphicFrameChg>
      </pc:sldChg>
      <pc:sldChg chg="new del">
        <pc:chgData name="Gang Liu" userId="c4dd85b7-3634-4bda-801b-46e8dbbd0b49" providerId="ADAL" clId="{0051B9B3-E06B-4224-B763-83E9413C3DD8}" dt="2023-04-12T01:34:52.070" v="112" actId="680"/>
        <pc:sldMkLst>
          <pc:docMk/>
          <pc:sldMk cId="240280636" sldId="2134803737"/>
        </pc:sldMkLst>
      </pc:sldChg>
      <pc:sldChg chg="addSp delSp modSp new mod ord">
        <pc:chgData name="Gang Liu" userId="c4dd85b7-3634-4bda-801b-46e8dbbd0b49" providerId="ADAL" clId="{0051B9B3-E06B-4224-B763-83E9413C3DD8}" dt="2023-04-12T01:35:38.032" v="175" actId="1076"/>
        <pc:sldMkLst>
          <pc:docMk/>
          <pc:sldMk cId="862422519" sldId="2134803737"/>
        </pc:sldMkLst>
        <pc:spChg chg="del">
          <ac:chgData name="Gang Liu" userId="c4dd85b7-3634-4bda-801b-46e8dbbd0b49" providerId="ADAL" clId="{0051B9B3-E06B-4224-B763-83E9413C3DD8}" dt="2023-04-12T01:34:57.945" v="116" actId="478"/>
          <ac:spMkLst>
            <pc:docMk/>
            <pc:sldMk cId="862422519" sldId="2134803737"/>
            <ac:spMk id="2" creationId="{FF6AB700-8F41-BA89-F4F9-D90345640609}"/>
          </ac:spMkLst>
        </pc:spChg>
        <pc:spChg chg="add mod">
          <ac:chgData name="Gang Liu" userId="c4dd85b7-3634-4bda-801b-46e8dbbd0b49" providerId="ADAL" clId="{0051B9B3-E06B-4224-B763-83E9413C3DD8}" dt="2023-04-12T01:35:38.032" v="175" actId="1076"/>
          <ac:spMkLst>
            <pc:docMk/>
            <pc:sldMk cId="862422519" sldId="2134803737"/>
            <ac:spMk id="5" creationId="{09FF203C-9834-C262-6277-6712128FBDE6}"/>
          </ac:spMkLst>
        </pc:spChg>
        <pc:picChg chg="add mod">
          <ac:chgData name="Gang Liu" userId="c4dd85b7-3634-4bda-801b-46e8dbbd0b49" providerId="ADAL" clId="{0051B9B3-E06B-4224-B763-83E9413C3DD8}" dt="2023-04-12T01:35:05.799" v="120" actId="1076"/>
          <ac:picMkLst>
            <pc:docMk/>
            <pc:sldMk cId="862422519" sldId="2134803737"/>
            <ac:picMk id="4" creationId="{71057E63-8F4C-B778-3497-D6A343F2D25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2466402297" sldId="2134803737"/>
        </pc:sldMkLst>
      </pc:sldChg>
      <pc:sldChg chg="addSp delSp new mod">
        <pc:chgData name="Gang Liu" userId="c4dd85b7-3634-4bda-801b-46e8dbbd0b49" providerId="ADAL" clId="{0051B9B3-E06B-4224-B763-83E9413C3DD8}" dt="2023-04-12T01:38:54.297" v="178" actId="478"/>
        <pc:sldMkLst>
          <pc:docMk/>
          <pc:sldMk cId="4016258411" sldId="2134803738"/>
        </pc:sldMkLst>
        <pc:spChg chg="del">
          <ac:chgData name="Gang Liu" userId="c4dd85b7-3634-4bda-801b-46e8dbbd0b49" providerId="ADAL" clId="{0051B9B3-E06B-4224-B763-83E9413C3DD8}" dt="2023-04-12T01:38:54.297" v="178" actId="478"/>
          <ac:spMkLst>
            <pc:docMk/>
            <pc:sldMk cId="4016258411" sldId="2134803738"/>
            <ac:spMk id="2" creationId="{AB3AAEDA-F1C4-8D92-C4CD-E1E41D0F6251}"/>
          </ac:spMkLst>
        </pc:spChg>
        <pc:picChg chg="add">
          <ac:chgData name="Gang Liu" userId="c4dd85b7-3634-4bda-801b-46e8dbbd0b49" providerId="ADAL" clId="{0051B9B3-E06B-4224-B763-83E9413C3DD8}" dt="2023-04-12T01:38:51.869" v="177" actId="22"/>
          <ac:picMkLst>
            <pc:docMk/>
            <pc:sldMk cId="4016258411" sldId="2134803738"/>
            <ac:picMk id="4" creationId="{D1C9B911-CF2B-ED71-6FD7-100B5832C179}"/>
          </ac:picMkLst>
        </pc:picChg>
      </pc:sldChg>
      <pc:sldChg chg="addSp delSp modSp new mod modNotesTx">
        <pc:chgData name="Gang Liu" userId="c4dd85b7-3634-4bda-801b-46e8dbbd0b49" providerId="ADAL" clId="{0051B9B3-E06B-4224-B763-83E9413C3DD8}" dt="2023-04-12T01:40:25.812" v="325" actId="20577"/>
        <pc:sldMkLst>
          <pc:docMk/>
          <pc:sldMk cId="1325679114" sldId="2134803739"/>
        </pc:sldMkLst>
        <pc:spChg chg="del mod">
          <ac:chgData name="Gang Liu" userId="c4dd85b7-3634-4bda-801b-46e8dbbd0b49" providerId="ADAL" clId="{0051B9B3-E06B-4224-B763-83E9413C3DD8}" dt="2023-04-12T01:39:33.698" v="181" actId="478"/>
          <ac:spMkLst>
            <pc:docMk/>
            <pc:sldMk cId="1325679114" sldId="2134803739"/>
            <ac:spMk id="2" creationId="{FAB60609-6BED-EF90-C365-B1955C904E4B}"/>
          </ac:spMkLst>
        </pc:spChg>
        <pc:spChg chg="add mod">
          <ac:chgData name="Gang Liu" userId="c4dd85b7-3634-4bda-801b-46e8dbbd0b49" providerId="ADAL" clId="{0051B9B3-E06B-4224-B763-83E9413C3DD8}" dt="2023-04-12T01:39:54.418" v="202" actId="1076"/>
          <ac:spMkLst>
            <pc:docMk/>
            <pc:sldMk cId="1325679114" sldId="2134803739"/>
            <ac:spMk id="5" creationId="{0DA27566-BD3C-497F-C72E-807050736A9A}"/>
          </ac:spMkLst>
        </pc:spChg>
        <pc:picChg chg="add mod">
          <ac:chgData name="Gang Liu" userId="c4dd85b7-3634-4bda-801b-46e8dbbd0b49" providerId="ADAL" clId="{0051B9B3-E06B-4224-B763-83E9413C3DD8}" dt="2023-04-12T01:39:39.126" v="183" actId="1076"/>
          <ac:picMkLst>
            <pc:docMk/>
            <pc:sldMk cId="1325679114" sldId="2134803739"/>
            <ac:picMk id="4" creationId="{3D10C405-E836-F9A0-AFE7-04054BDDA64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966478722" sldId="2134803739"/>
        </pc:sldMkLst>
      </pc:sldChg>
      <pc:sldChg chg="addSp delSp modSp new mod">
        <pc:chgData name="Gang Liu" userId="c4dd85b7-3634-4bda-801b-46e8dbbd0b49" providerId="ADAL" clId="{0051B9B3-E06B-4224-B763-83E9413C3DD8}" dt="2023-04-13T01:24:49.983" v="381" actId="1076"/>
        <pc:sldMkLst>
          <pc:docMk/>
          <pc:sldMk cId="2285859171" sldId="2134803740"/>
        </pc:sldMkLst>
        <pc:spChg chg="del">
          <ac:chgData name="Gang Liu" userId="c4dd85b7-3634-4bda-801b-46e8dbbd0b49" providerId="ADAL" clId="{0051B9B3-E06B-4224-B763-83E9413C3DD8}" dt="2023-04-12T01:41:43.945" v="359" actId="478"/>
          <ac:spMkLst>
            <pc:docMk/>
            <pc:sldMk cId="2285859171" sldId="2134803740"/>
            <ac:spMk id="2" creationId="{D4ECF1A6-C813-0C6E-C7BE-DFEAC4240BCB}"/>
          </ac:spMkLst>
        </pc:spChg>
        <pc:picChg chg="add mod">
          <ac:chgData name="Gang Liu" userId="c4dd85b7-3634-4bda-801b-46e8dbbd0b49" providerId="ADAL" clId="{0051B9B3-E06B-4224-B763-83E9413C3DD8}" dt="2023-04-13T01:24:49.983" v="381" actId="1076"/>
          <ac:picMkLst>
            <pc:docMk/>
            <pc:sldMk cId="2285859171" sldId="2134803740"/>
            <ac:picMk id="3" creationId="{784E80C0-1164-D298-3965-7DAE1D3DB3B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533582033" sldId="2134803740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459713906" sldId="21348037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8/9/2024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209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45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395051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1158249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7969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2DC717-B2CE-7B4D-A485-6D28036B7B12}"/>
              </a:ext>
            </a:extLst>
          </p:cNvPr>
          <p:cNvGrpSpPr/>
          <p:nvPr userDrawn="1"/>
        </p:nvGrpSpPr>
        <p:grpSpPr>
          <a:xfrm>
            <a:off x="5596294" y="1223968"/>
            <a:ext cx="2927343" cy="616219"/>
            <a:chOff x="5596294" y="1209443"/>
            <a:chExt cx="2927343" cy="616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F20DE-7C96-0241-96E6-D21ED8A679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96294" y="1209443"/>
              <a:ext cx="1727164" cy="2158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652FDFA-D005-B842-A011-57E712521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96294" y="1509849"/>
              <a:ext cx="2927343" cy="31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93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4971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60361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102325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865523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194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3297" y="3026184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351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CB772-0024-5542-B7DF-746B88F8C30C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9C04B5-632E-E649-871F-ACE61728A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2751494"/>
            <a:ext cx="549221" cy="5492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2F8614-55AE-5740-9D1C-557833B280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2462802"/>
            <a:ext cx="2788351" cy="11266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1E6A08-4752-974F-AE7F-7B35B10864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154BCB-B734-D844-9F45-2D37FFE5EC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1BCD24-CBB1-0348-AE58-40C5D0FDBA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322321-6033-104F-BBCD-E2766C8421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0678" y="770207"/>
            <a:ext cx="800073" cy="8000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4D26E-D8E0-7F4F-97DA-FDA491CFB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7035" y="5832778"/>
            <a:ext cx="105524" cy="1534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B67B27E-EC8F-DB42-9B28-E39EE5DDB9A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325C3-E11A-F843-AFF5-F4D8C53C5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C1FA7A-8731-A64F-B7E9-8C19DCDAF7F3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A595ED-3284-0249-9A32-3234EB9FD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360387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5348152-F24D-EB40-AEBB-840DF60A8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331518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D885CD5-7642-4447-925A-4E57B4C66F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-261629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74A33C4-3F2C-6344-AF03-E38DAC24EC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4932" y="5923371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428841-74C5-394F-BF42-2E24677D79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CD2D7-E76C-BE43-8826-E206EEA9AED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3158" y="5323298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CED5BB-A61E-5245-A07E-A040EA944D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90910" y="-411840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FE2BE1-D647-E346-9EDE-E59D9513DB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722190-7C9A-0749-9565-D852F55F2DF7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95E689-1576-7C41-BE80-265612EFD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90" y="556288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70799E-3075-F644-A73B-992ACEE5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928" y="527419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D35173D-DF83-4740-8072-AB2F6AE984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71996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88B6FA9-8CEE-054F-B84A-0571C4B6EA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41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E3BB4C-3A2D-8344-A1ED-6D42AE369A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148" y="5726063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209C4A8-E243-7B49-81F7-7658931B70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5861" y="1006449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AFE0C9E-9A1C-BA41-B903-3F0B3CD55C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0281" y="2564238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89E624-B5DF-2E4F-8B14-E28A8F5C96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731" y="5274193"/>
            <a:ext cx="1547244" cy="1063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3002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FDB65C-CF33-F649-B50E-DF3D7EB1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673B9F-C6F6-A34D-9FF9-9AD749CCC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8E2D7-58BD-624A-BADB-132EF42B3348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50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A49FF-2DDB-5F4D-AA49-8F3570081F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3" r:id="rId2"/>
    <p:sldLayoutId id="2147483719" r:id="rId3"/>
    <p:sldLayoutId id="2147483765" r:id="rId4"/>
    <p:sldLayoutId id="2147483720" r:id="rId5"/>
    <p:sldLayoutId id="2147483721" r:id="rId6"/>
    <p:sldLayoutId id="2147483761" r:id="rId7"/>
    <p:sldLayoutId id="2147483762" r:id="rId8"/>
    <p:sldLayoutId id="2147483661" r:id="rId9"/>
    <p:sldLayoutId id="2147483732" r:id="rId10"/>
    <p:sldLayoutId id="2147483726" r:id="rId11"/>
    <p:sldLayoutId id="2147483730" r:id="rId12"/>
    <p:sldLayoutId id="2147483658" r:id="rId13"/>
    <p:sldLayoutId id="2147483727" r:id="rId14"/>
    <p:sldLayoutId id="2147483659" r:id="rId15"/>
    <p:sldLayoutId id="2147483708" r:id="rId16"/>
    <p:sldLayoutId id="2147483660" r:id="rId17"/>
    <p:sldLayoutId id="2147483705" r:id="rId18"/>
    <p:sldLayoutId id="2147483707" r:id="rId19"/>
    <p:sldLayoutId id="2147483710" r:id="rId20"/>
    <p:sldLayoutId id="2147483711" r:id="rId21"/>
    <p:sldLayoutId id="2147483714" r:id="rId22"/>
    <p:sldLayoutId id="2147483716" r:id="rId23"/>
    <p:sldLayoutId id="2147483718" r:id="rId24"/>
    <p:sldLayoutId id="214748376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  <p15:guide id="19" orient="horz" pos="89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8.png"/><Relationship Id="rId18" Type="http://schemas.openxmlformats.org/officeDocument/2006/relationships/image" Target="../media/image60.svg"/><Relationship Id="rId3" Type="http://schemas.openxmlformats.org/officeDocument/2006/relationships/image" Target="../media/image25.svg"/><Relationship Id="rId7" Type="http://schemas.openxmlformats.org/officeDocument/2006/relationships/image" Target="../media/image34.svg"/><Relationship Id="rId12" Type="http://schemas.openxmlformats.org/officeDocument/2006/relationships/image" Target="../media/image32.svg"/><Relationship Id="rId17" Type="http://schemas.openxmlformats.org/officeDocument/2006/relationships/image" Target="../media/image59.png"/><Relationship Id="rId2" Type="http://schemas.openxmlformats.org/officeDocument/2006/relationships/image" Target="../media/image2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1.png"/><Relationship Id="rId5" Type="http://schemas.openxmlformats.org/officeDocument/2006/relationships/image" Target="../media/image27.svg"/><Relationship Id="rId15" Type="http://schemas.openxmlformats.org/officeDocument/2006/relationships/image" Target="../media/image30.png"/><Relationship Id="rId10" Type="http://schemas.openxmlformats.org/officeDocument/2006/relationships/image" Target="../media/image37.svg"/><Relationship Id="rId4" Type="http://schemas.openxmlformats.org/officeDocument/2006/relationships/image" Target="../media/image26.png"/><Relationship Id="rId9" Type="http://schemas.openxmlformats.org/officeDocument/2006/relationships/image" Target="../media/image36.png"/><Relationship Id="rId1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37.sv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emf"/><Relationship Id="rId11" Type="http://schemas.openxmlformats.org/officeDocument/2006/relationships/image" Target="../media/image36.pn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8.png"/><Relationship Id="rId18" Type="http://schemas.openxmlformats.org/officeDocument/2006/relationships/image" Target="../media/image47.svg"/><Relationship Id="rId3" Type="http://schemas.openxmlformats.org/officeDocument/2006/relationships/image" Target="../media/image25.svg"/><Relationship Id="rId7" Type="http://schemas.openxmlformats.org/officeDocument/2006/relationships/image" Target="../media/image34.svg"/><Relationship Id="rId12" Type="http://schemas.openxmlformats.org/officeDocument/2006/relationships/image" Target="../media/image32.svg"/><Relationship Id="rId17" Type="http://schemas.openxmlformats.org/officeDocument/2006/relationships/image" Target="../media/image46.png"/><Relationship Id="rId2" Type="http://schemas.openxmlformats.org/officeDocument/2006/relationships/image" Target="../media/image24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1.png"/><Relationship Id="rId5" Type="http://schemas.openxmlformats.org/officeDocument/2006/relationships/image" Target="../media/image27.svg"/><Relationship Id="rId15" Type="http://schemas.openxmlformats.org/officeDocument/2006/relationships/image" Target="../media/image30.png"/><Relationship Id="rId10" Type="http://schemas.openxmlformats.org/officeDocument/2006/relationships/image" Target="../media/image37.svg"/><Relationship Id="rId4" Type="http://schemas.openxmlformats.org/officeDocument/2006/relationships/image" Target="../media/image26.png"/><Relationship Id="rId9" Type="http://schemas.openxmlformats.org/officeDocument/2006/relationships/image" Target="../media/image36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644" y="2787647"/>
            <a:ext cx="9220195" cy="1534889"/>
          </a:xfrm>
        </p:spPr>
        <p:txBody>
          <a:bodyPr/>
          <a:lstStyle/>
          <a:p>
            <a:r>
              <a:rPr lang="en-US" altLang="zh-CN" dirty="0"/>
              <a:t>AWS Workspace Protection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3F187E-D736-E04E-8E39-30FF745C1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645" y="4514994"/>
            <a:ext cx="7596188" cy="83012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196079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Gwlbe-rtb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D994C-305D-4FFE-12D0-0AEFC1B6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280854"/>
            <a:ext cx="10131837" cy="3843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8C986A-DEDA-D9C4-F8D6-3ECE82E2F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35" y="2309311"/>
            <a:ext cx="9108810" cy="38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7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39571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Workspace(</a:t>
            </a: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linux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)-</a:t>
            </a: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26B82-9E3F-B8BD-AEF3-282DD65A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6" y="1072449"/>
            <a:ext cx="11115287" cy="4198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B111C-A8EB-21EC-C77A-79AB851E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1706859"/>
            <a:ext cx="10521302" cy="43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129977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Test-1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98F90-0A62-C00A-BBDB-5461ED30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0" y="1183281"/>
            <a:ext cx="9221624" cy="4491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0BCB2-43D9-11AD-E4C4-E16D6491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986" y="1889868"/>
            <a:ext cx="9351054" cy="44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59025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The 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C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ross 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security control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6A9647-E5F7-DC82-536A-A0B1AB157686}"/>
              </a:ext>
            </a:extLst>
          </p:cNvPr>
          <p:cNvSpPr/>
          <p:nvPr/>
        </p:nvSpPr>
        <p:spPr>
          <a:xfrm>
            <a:off x="1439861" y="1850584"/>
            <a:ext cx="4041702" cy="3381375"/>
          </a:xfrm>
          <a:prstGeom prst="rect">
            <a:avLst/>
          </a:prstGeom>
          <a:noFill/>
          <a:ln w="12700">
            <a:solidFill>
              <a:srgbClr val="693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693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(VPC)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04879C-FBBC-B68B-56F9-DE4273DE0FE4}"/>
              </a:ext>
            </a:extLst>
          </p:cNvPr>
          <p:cNvSpPr/>
          <p:nvPr/>
        </p:nvSpPr>
        <p:spPr>
          <a:xfrm>
            <a:off x="1219199" y="1015558"/>
            <a:ext cx="10439401" cy="47292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BD6A253-488E-85ED-438C-314D98D2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19199" y="1015559"/>
            <a:ext cx="381000" cy="381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882370C-5980-436A-C96A-321AC5943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39861" y="1845822"/>
            <a:ext cx="381000" cy="3810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4EA6E74-ECF3-EEC2-7659-37F065D025CA}"/>
              </a:ext>
            </a:extLst>
          </p:cNvPr>
          <p:cNvSpPr/>
          <p:nvPr/>
        </p:nvSpPr>
        <p:spPr>
          <a:xfrm>
            <a:off x="1606097" y="2536509"/>
            <a:ext cx="3728647" cy="20339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6AB2D1-ED8E-C29F-8F1B-23C39EFA8C3E}"/>
              </a:ext>
            </a:extLst>
          </p:cNvPr>
          <p:cNvGrpSpPr/>
          <p:nvPr/>
        </p:nvGrpSpPr>
        <p:grpSpPr>
          <a:xfrm>
            <a:off x="1472194" y="3006811"/>
            <a:ext cx="1384275" cy="916325"/>
            <a:chOff x="3392605" y="4416769"/>
            <a:chExt cx="1384275" cy="91632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54836BD-C7CA-9124-5D60-E27DA73D6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605" y="4902207"/>
              <a:ext cx="138427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WorkSpaces</a:t>
              </a:r>
            </a:p>
          </p:txBody>
        </p:sp>
        <p:pic>
          <p:nvPicPr>
            <p:cNvPr id="69" name="Graphic 6">
              <a:extLst>
                <a:ext uri="{FF2B5EF4-FFF2-40B4-BE49-F238E27FC236}">
                  <a16:creationId xmlns:a16="http://schemas.microsoft.com/office/drawing/2014/main" id="{F6ADDAAB-6C7F-41D4-CDE8-6916A6719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 bwMode="auto">
            <a:xfrm>
              <a:off x="3856142" y="441676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16E1FC4-107A-1863-D837-BEC2F0700A04}"/>
              </a:ext>
            </a:extLst>
          </p:cNvPr>
          <p:cNvGrpSpPr/>
          <p:nvPr/>
        </p:nvGrpSpPr>
        <p:grpSpPr>
          <a:xfrm>
            <a:off x="2588315" y="3010200"/>
            <a:ext cx="1384275" cy="916325"/>
            <a:chOff x="3392605" y="4416769"/>
            <a:chExt cx="1384275" cy="91632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5E5C82-953E-6681-4F1E-4850303D5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605" y="4902207"/>
              <a:ext cx="138427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WorkSpaces</a:t>
              </a:r>
            </a:p>
          </p:txBody>
        </p:sp>
        <p:pic>
          <p:nvPicPr>
            <p:cNvPr id="75" name="Graphic 6">
              <a:extLst>
                <a:ext uri="{FF2B5EF4-FFF2-40B4-BE49-F238E27FC236}">
                  <a16:creationId xmlns:a16="http://schemas.microsoft.com/office/drawing/2014/main" id="{6A415551-C921-D346-F798-1A9B3C39B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 bwMode="auto">
            <a:xfrm>
              <a:off x="3856142" y="441676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" name="TextBox 15">
            <a:extLst>
              <a:ext uri="{FF2B5EF4-FFF2-40B4-BE49-F238E27FC236}">
                <a16:creationId xmlns:a16="http://schemas.microsoft.com/office/drawing/2014/main" id="{8E672449-8083-1FA4-66B9-15F44B2AE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292" y="3553471"/>
            <a:ext cx="13430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Simple AD</a:t>
            </a:r>
          </a:p>
        </p:txBody>
      </p:sp>
      <p:pic>
        <p:nvPicPr>
          <p:cNvPr id="77" name="Graphic 6">
            <a:extLst>
              <a:ext uri="{FF2B5EF4-FFF2-40B4-BE49-F238E27FC236}">
                <a16:creationId xmlns:a16="http://schemas.microsoft.com/office/drawing/2014/main" id="{FC10DE2C-9BB7-79E8-0D15-38FC3823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632" y="3096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ACBCA8B-BC08-7CEE-88F9-4DC21B5D6C01}"/>
              </a:ext>
            </a:extLst>
          </p:cNvPr>
          <p:cNvGrpSpPr/>
          <p:nvPr/>
        </p:nvGrpSpPr>
        <p:grpSpPr>
          <a:xfrm>
            <a:off x="7119641" y="1845822"/>
            <a:ext cx="4343876" cy="3381374"/>
            <a:chOff x="2738689" y="2611855"/>
            <a:chExt cx="7366000" cy="33813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D63C23-DAAE-8BC4-BD40-3066DC22598F}"/>
                </a:ext>
              </a:extLst>
            </p:cNvPr>
            <p:cNvSpPr/>
            <p:nvPr/>
          </p:nvSpPr>
          <p:spPr>
            <a:xfrm>
              <a:off x="2738689" y="2611855"/>
              <a:ext cx="7366000" cy="3381375"/>
            </a:xfrm>
            <a:prstGeom prst="rect">
              <a:avLst/>
            </a:prstGeom>
            <a:noFill/>
            <a:ln w="12700">
              <a:solidFill>
                <a:srgbClr val="693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rgbClr val="693B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private cloud (VPC)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BAD97F-493E-3AA6-86CD-FAC5FAD7F8F8}"/>
                </a:ext>
              </a:extLst>
            </p:cNvPr>
            <p:cNvSpPr/>
            <p:nvPr/>
          </p:nvSpPr>
          <p:spPr>
            <a:xfrm>
              <a:off x="3572409" y="3115783"/>
              <a:ext cx="5673159" cy="1372246"/>
            </a:xfrm>
            <a:prstGeom prst="rect">
              <a:avLst/>
            </a:prstGeom>
            <a:solidFill>
              <a:srgbClr val="1D8900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rgbClr val="1E8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7C7560-FF04-219E-E27C-D44ACC0C63BF}"/>
                </a:ext>
              </a:extLst>
            </p:cNvPr>
            <p:cNvSpPr/>
            <p:nvPr/>
          </p:nvSpPr>
          <p:spPr>
            <a:xfrm>
              <a:off x="3566158" y="4598094"/>
              <a:ext cx="5673159" cy="1270122"/>
            </a:xfrm>
            <a:prstGeom prst="rect">
              <a:avLst/>
            </a:prstGeom>
            <a:solidFill>
              <a:srgbClr val="007CBC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20" name="Picture 273">
              <a:extLst>
                <a:ext uri="{FF2B5EF4-FFF2-40B4-BE49-F238E27FC236}">
                  <a16:creationId xmlns:a16="http://schemas.microsoft.com/office/drawing/2014/main" id="{E0E3F835-3AF1-6051-28CF-E93806222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570665" y="3926874"/>
              <a:ext cx="1500309" cy="1019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E67F9C88-FF0D-03BB-496F-BE7AE68395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30361" y="2531747"/>
            <a:ext cx="381000" cy="381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56EE30-62E9-33D0-4FD9-CF5487954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15016" y="1860944"/>
            <a:ext cx="381000" cy="38153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E7674CF-86E1-2747-5532-F882CC12A8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17555" y="2370401"/>
            <a:ext cx="381000" cy="38153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F570D0A-671A-6BD0-3561-1A5C775FFD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7616" y="3829267"/>
            <a:ext cx="381000" cy="381536"/>
          </a:xfrm>
          <a:prstGeom prst="rect">
            <a:avLst/>
          </a:prstGeom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4F5B868A-3FF1-BDBF-214C-A6CCF6757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0152" y="257764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9" name="Graphic 10">
            <a:extLst>
              <a:ext uri="{FF2B5EF4-FFF2-40B4-BE49-F238E27FC236}">
                <a16:creationId xmlns:a16="http://schemas.microsoft.com/office/drawing/2014/main" id="{931BE44D-11F1-7A36-28A6-CA4FBC8D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688" y="2120440"/>
            <a:ext cx="457200" cy="45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3B50DF-9D22-B188-3532-52EE738113F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620964" y="3466355"/>
            <a:ext cx="482968" cy="23362"/>
          </a:xfrm>
          <a:prstGeom prst="straightConnector1">
            <a:avLst/>
          </a:prstGeom>
          <a:ln w="2857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A30A225-DDD2-597A-A260-7C125312BFC7}"/>
              </a:ext>
            </a:extLst>
          </p:cNvPr>
          <p:cNvSpPr txBox="1"/>
          <p:nvPr/>
        </p:nvSpPr>
        <p:spPr>
          <a:xfrm>
            <a:off x="6085695" y="3721996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 err="1">
                <a:solidFill>
                  <a:srgbClr val="000000"/>
                </a:solidFill>
                <a:cs typeface="Arial" panose="020B0604020202020204" pitchFamily="34" charset="0"/>
              </a:rPr>
              <a:t>tgw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Graphic 7">
            <a:extLst>
              <a:ext uri="{FF2B5EF4-FFF2-40B4-BE49-F238E27FC236}">
                <a16:creationId xmlns:a16="http://schemas.microsoft.com/office/drawing/2014/main" id="{AE8FEB46-2475-3EB7-1646-223BB493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2" y="3261980"/>
            <a:ext cx="408750" cy="40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66E9B4-C120-DB06-6FCB-D9C3D12DB171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6512682" y="3466355"/>
            <a:ext cx="460140" cy="319054"/>
          </a:xfrm>
          <a:prstGeom prst="straightConnector1">
            <a:avLst/>
          </a:prstGeom>
          <a:ln w="2857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8">
            <a:extLst>
              <a:ext uri="{FF2B5EF4-FFF2-40B4-BE49-F238E27FC236}">
                <a16:creationId xmlns:a16="http://schemas.microsoft.com/office/drawing/2014/main" id="{2413E33B-87D8-AB42-77CF-598F07C32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6972822" y="3634336"/>
            <a:ext cx="302145" cy="30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8">
            <a:extLst>
              <a:ext uri="{FF2B5EF4-FFF2-40B4-BE49-F238E27FC236}">
                <a16:creationId xmlns:a16="http://schemas.microsoft.com/office/drawing/2014/main" id="{E554F48C-550E-C3C7-B6A0-773B05AA8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5285919" y="3338645"/>
            <a:ext cx="302145" cy="30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CFC9B5-077A-A2D7-9FBB-48F7AFD6D7DC}"/>
              </a:ext>
            </a:extLst>
          </p:cNvPr>
          <p:cNvSpPr txBox="1"/>
          <p:nvPr/>
        </p:nvSpPr>
        <p:spPr>
          <a:xfrm>
            <a:off x="5171533" y="3644955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attach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5C282C-F9B9-C260-DB93-AA97E814D15C}"/>
              </a:ext>
            </a:extLst>
          </p:cNvPr>
          <p:cNvSpPr txBox="1"/>
          <p:nvPr/>
        </p:nvSpPr>
        <p:spPr>
          <a:xfrm>
            <a:off x="6861788" y="3915578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attach</a:t>
            </a:r>
          </a:p>
        </p:txBody>
      </p:sp>
    </p:spTree>
    <p:extLst>
      <p:ext uri="{BB962C8B-B14F-4D97-AF65-F5344CB8AC3E}">
        <p14:creationId xmlns:p14="http://schemas.microsoft.com/office/powerpoint/2010/main" val="27617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30989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workspace rtb-1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C1B2-8913-A6B1-27A7-116F58ED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8568"/>
            <a:ext cx="9834282" cy="37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191430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Tgw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rtb-1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CF366-B3DF-3753-C5CC-8398D7E1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4" y="1492029"/>
            <a:ext cx="9879106" cy="19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191430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Tgw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rtb-2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2284D-F297-7C77-BFE1-7E19CF46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50" y="1411347"/>
            <a:ext cx="9661349" cy="4175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1EB1AB-72B7-BD0A-4D93-BB490C240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650" y="1411347"/>
            <a:ext cx="10058400" cy="45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259718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attach </a:t>
            </a: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D18FC-AF03-C0F2-5EB2-44CD11D01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7" y="1298218"/>
            <a:ext cx="10945906" cy="4261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1A8AD4-5420-B2BD-1087-4162611822EB}"/>
              </a:ext>
            </a:extLst>
          </p:cNvPr>
          <p:cNvSpPr txBox="1"/>
          <p:nvPr/>
        </p:nvSpPr>
        <p:spPr>
          <a:xfrm>
            <a:off x="623047" y="5416666"/>
            <a:ext cx="290496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防火墙关机了所以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status blackhole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7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25523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inside </a:t>
            </a: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2695F-E291-297C-0DF8-FFCB3F18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1703294"/>
            <a:ext cx="10489281" cy="41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3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129977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Test-1</a:t>
            </a:r>
          </a:p>
        </p:txBody>
      </p:sp>
      <p:pic>
        <p:nvPicPr>
          <p:cNvPr id="3" name="Picture 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6E3D3FE-4D3D-BF36-3BE0-DE4F44EC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6" y="1057934"/>
            <a:ext cx="10511799" cy="49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7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583364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The same 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security control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6A9647-E5F7-DC82-536A-A0B1AB157686}"/>
              </a:ext>
            </a:extLst>
          </p:cNvPr>
          <p:cNvSpPr/>
          <p:nvPr/>
        </p:nvSpPr>
        <p:spPr>
          <a:xfrm>
            <a:off x="1492870" y="2099062"/>
            <a:ext cx="7366000" cy="3381375"/>
          </a:xfrm>
          <a:prstGeom prst="rect">
            <a:avLst/>
          </a:prstGeom>
          <a:noFill/>
          <a:ln w="12700">
            <a:solidFill>
              <a:srgbClr val="693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693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(VPC)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04879C-FBBC-B68B-56F9-DE4273DE0FE4}"/>
              </a:ext>
            </a:extLst>
          </p:cNvPr>
          <p:cNvSpPr/>
          <p:nvPr/>
        </p:nvSpPr>
        <p:spPr>
          <a:xfrm>
            <a:off x="1272208" y="1264037"/>
            <a:ext cx="7815262" cy="45926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190EDC-DCD3-69B9-6967-177F4598CF43}"/>
              </a:ext>
            </a:extLst>
          </p:cNvPr>
          <p:cNvSpPr/>
          <p:nvPr/>
        </p:nvSpPr>
        <p:spPr>
          <a:xfrm>
            <a:off x="1865919" y="1586300"/>
            <a:ext cx="6854012" cy="4079875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43" name="Rectangle 37">
            <a:extLst>
              <a:ext uri="{FF2B5EF4-FFF2-40B4-BE49-F238E27FC236}">
                <a16:creationId xmlns:a16="http://schemas.microsoft.com/office/drawing/2014/main" id="{1CC8194B-F10D-0914-298D-C616EC151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371" y="1591062"/>
            <a:ext cx="12975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BD6A253-488E-85ED-438C-314D98D2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72208" y="1264037"/>
            <a:ext cx="381000" cy="381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882370C-5980-436A-C96A-321AC5943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92870" y="2094300"/>
            <a:ext cx="381000" cy="3810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409E060-0B05-8932-985D-4C42F5DFDDC9}"/>
              </a:ext>
            </a:extLst>
          </p:cNvPr>
          <p:cNvGrpSpPr/>
          <p:nvPr/>
        </p:nvGrpSpPr>
        <p:grpSpPr>
          <a:xfrm>
            <a:off x="2326590" y="2602990"/>
            <a:ext cx="5673158" cy="1372246"/>
            <a:chOff x="2273581" y="2722260"/>
            <a:chExt cx="5673158" cy="137224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79DF29-D0A5-0B1B-FE3D-48C3409B0B39}"/>
                </a:ext>
              </a:extLst>
            </p:cNvPr>
            <p:cNvSpPr/>
            <p:nvPr/>
          </p:nvSpPr>
          <p:spPr>
            <a:xfrm>
              <a:off x="2273581" y="2722260"/>
              <a:ext cx="5673158" cy="1372246"/>
            </a:xfrm>
            <a:prstGeom prst="rect">
              <a:avLst/>
            </a:prstGeom>
            <a:solidFill>
              <a:srgbClr val="1D8900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rgbClr val="1E8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F9A2688B-9F2E-B9D7-1A5F-4E08DB21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6005" y="2732200"/>
              <a:ext cx="333116" cy="333116"/>
            </a:xfrm>
            <a:prstGeom prst="rect">
              <a:avLst/>
            </a:prstGeom>
          </p:spPr>
        </p:pic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626EF452-0991-B73B-A209-138C6C879039}"/>
              </a:ext>
            </a:extLst>
          </p:cNvPr>
          <p:cNvSpPr/>
          <p:nvPr/>
        </p:nvSpPr>
        <p:spPr>
          <a:xfrm>
            <a:off x="4956463" y="1879173"/>
            <a:ext cx="413413" cy="4214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12">
            <a:extLst>
              <a:ext uri="{FF2B5EF4-FFF2-40B4-BE49-F238E27FC236}">
                <a16:creationId xmlns:a16="http://schemas.microsoft.com/office/drawing/2014/main" id="{CF9ADBEE-CF39-8FB4-8438-02CC51B9A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5278" y="232298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61" name="Graphic 10">
            <a:extLst>
              <a:ext uri="{FF2B5EF4-FFF2-40B4-BE49-F238E27FC236}">
                <a16:creationId xmlns:a16="http://schemas.microsoft.com/office/drawing/2014/main" id="{10A941F6-E6CB-6ED4-CD45-37519761C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14" y="186578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8ED62A53-43D1-535D-B5FB-51EB69518261}"/>
              </a:ext>
            </a:extLst>
          </p:cNvPr>
          <p:cNvGrpSpPr/>
          <p:nvPr/>
        </p:nvGrpSpPr>
        <p:grpSpPr>
          <a:xfrm>
            <a:off x="2320339" y="4085301"/>
            <a:ext cx="5673158" cy="1270122"/>
            <a:chOff x="2267330" y="4204571"/>
            <a:chExt cx="5673158" cy="127012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4EA6E74-ECF3-EEC2-7659-37F065D025CA}"/>
                </a:ext>
              </a:extLst>
            </p:cNvPr>
            <p:cNvSpPr/>
            <p:nvPr/>
          </p:nvSpPr>
          <p:spPr>
            <a:xfrm>
              <a:off x="2267330" y="4204571"/>
              <a:ext cx="5673158" cy="1270122"/>
            </a:xfrm>
            <a:prstGeom prst="rect">
              <a:avLst/>
            </a:prstGeom>
            <a:solidFill>
              <a:srgbClr val="007CBC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90244A13-291F-A67C-3EF5-38B225328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86005" y="4213151"/>
              <a:ext cx="381000" cy="3810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6AB2D1-ED8E-C29F-8F1B-23C39EFA8C3E}"/>
              </a:ext>
            </a:extLst>
          </p:cNvPr>
          <p:cNvGrpSpPr/>
          <p:nvPr/>
        </p:nvGrpSpPr>
        <p:grpSpPr>
          <a:xfrm>
            <a:off x="3445614" y="4297499"/>
            <a:ext cx="1384275" cy="916325"/>
            <a:chOff x="3392605" y="4416769"/>
            <a:chExt cx="1384275" cy="91632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54836BD-C7CA-9124-5D60-E27DA73D6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605" y="4902207"/>
              <a:ext cx="138427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WorkSpaces</a:t>
              </a:r>
            </a:p>
          </p:txBody>
        </p:sp>
        <p:pic>
          <p:nvPicPr>
            <p:cNvPr id="69" name="Graphic 6">
              <a:extLst>
                <a:ext uri="{FF2B5EF4-FFF2-40B4-BE49-F238E27FC236}">
                  <a16:creationId xmlns:a16="http://schemas.microsoft.com/office/drawing/2014/main" id="{F6ADDAAB-6C7F-41D4-CDE8-6916A6719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3856142" y="441676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16E1FC4-107A-1863-D837-BEC2F0700A04}"/>
              </a:ext>
            </a:extLst>
          </p:cNvPr>
          <p:cNvGrpSpPr/>
          <p:nvPr/>
        </p:nvGrpSpPr>
        <p:grpSpPr>
          <a:xfrm>
            <a:off x="4561735" y="4300888"/>
            <a:ext cx="1384275" cy="916325"/>
            <a:chOff x="3392605" y="4416769"/>
            <a:chExt cx="1384275" cy="91632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5E5C82-953E-6681-4F1E-4850303D5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605" y="4902207"/>
              <a:ext cx="138427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WorkSpaces</a:t>
              </a:r>
            </a:p>
          </p:txBody>
        </p:sp>
        <p:pic>
          <p:nvPicPr>
            <p:cNvPr id="75" name="Graphic 6">
              <a:extLst>
                <a:ext uri="{FF2B5EF4-FFF2-40B4-BE49-F238E27FC236}">
                  <a16:creationId xmlns:a16="http://schemas.microsoft.com/office/drawing/2014/main" id="{6A415551-C921-D346-F798-1A9B3C39B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3856142" y="441676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" name="TextBox 15">
            <a:extLst>
              <a:ext uri="{FF2B5EF4-FFF2-40B4-BE49-F238E27FC236}">
                <a16:creationId xmlns:a16="http://schemas.microsoft.com/office/drawing/2014/main" id="{8E672449-8083-1FA4-66B9-15F44B2AE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7054" y="4846540"/>
            <a:ext cx="13430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Simple AD</a:t>
            </a:r>
          </a:p>
        </p:txBody>
      </p:sp>
      <p:pic>
        <p:nvPicPr>
          <p:cNvPr id="77" name="Graphic 6">
            <a:extLst>
              <a:ext uri="{FF2B5EF4-FFF2-40B4-BE49-F238E27FC236}">
                <a16:creationId xmlns:a16="http://schemas.microsoft.com/office/drawing/2014/main" id="{FC10DE2C-9BB7-79E8-0D15-38FC3823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54" y="438775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73">
            <a:extLst>
              <a:ext uri="{FF2B5EF4-FFF2-40B4-BE49-F238E27FC236}">
                <a16:creationId xmlns:a16="http://schemas.microsoft.com/office/drawing/2014/main" id="{17830E16-C905-31F2-37E1-058DBFE588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 bwMode="auto">
          <a:xfrm>
            <a:off x="4684395" y="3344410"/>
            <a:ext cx="1019779" cy="1019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4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 workspace with </a:t>
            </a:r>
            <a:r>
              <a:rPr lang="en-US" dirty="0" err="1"/>
              <a:t>cen</a:t>
            </a:r>
            <a:r>
              <a:rPr lang="en-US" dirty="0"/>
              <a:t>-tr security inspection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1D9191-9162-876D-847D-4DEBF410A665}"/>
              </a:ext>
            </a:extLst>
          </p:cNvPr>
          <p:cNvGrpSpPr/>
          <p:nvPr/>
        </p:nvGrpSpPr>
        <p:grpSpPr>
          <a:xfrm>
            <a:off x="2107444" y="1321843"/>
            <a:ext cx="5593195" cy="4332848"/>
            <a:chOff x="363311" y="1262576"/>
            <a:chExt cx="5593195" cy="4332848"/>
          </a:xfrm>
        </p:grpSpPr>
        <p:sp>
          <p:nvSpPr>
            <p:cNvPr id="4" name="矩形: 圆角 6">
              <a:extLst>
                <a:ext uri="{FF2B5EF4-FFF2-40B4-BE49-F238E27FC236}">
                  <a16:creationId xmlns:a16="http://schemas.microsoft.com/office/drawing/2014/main" id="{61D90D93-1618-AE11-A652-BADDBD45919F}"/>
                </a:ext>
              </a:extLst>
            </p:cNvPr>
            <p:cNvSpPr/>
            <p:nvPr/>
          </p:nvSpPr>
          <p:spPr>
            <a:xfrm>
              <a:off x="1262149" y="1262576"/>
              <a:ext cx="1974273" cy="997311"/>
            </a:xfrm>
            <a:prstGeom prst="roundRect">
              <a:avLst/>
            </a:prstGeom>
            <a:noFill/>
            <a:ln w="9525" cap="flat" cmpd="sng" algn="ctr">
              <a:solidFill>
                <a:srgbClr val="FF6A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5" name="图片 7">
              <a:extLst>
                <a:ext uri="{FF2B5EF4-FFF2-40B4-BE49-F238E27FC236}">
                  <a16:creationId xmlns:a16="http://schemas.microsoft.com/office/drawing/2014/main" id="{A379C3ED-82AD-2EC8-2C50-324FDCD2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6823" y="1304631"/>
              <a:ext cx="504832" cy="336555"/>
            </a:xfrm>
            <a:prstGeom prst="rect">
              <a:avLst/>
            </a:prstGeom>
          </p:spPr>
        </p:pic>
        <p:sp>
          <p:nvSpPr>
            <p:cNvPr id="6" name="文本框 8">
              <a:extLst>
                <a:ext uri="{FF2B5EF4-FFF2-40B4-BE49-F238E27FC236}">
                  <a16:creationId xmlns:a16="http://schemas.microsoft.com/office/drawing/2014/main" id="{E57325CD-BF3C-E303-A18B-A5C79A8FB283}"/>
                </a:ext>
              </a:extLst>
            </p:cNvPr>
            <p:cNvSpPr txBox="1"/>
            <p:nvPr/>
          </p:nvSpPr>
          <p:spPr>
            <a:xfrm>
              <a:off x="1195548" y="1641186"/>
              <a:ext cx="12073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/>
                <a:t>无影</a:t>
              </a:r>
              <a:r>
                <a:rPr lang="en-US" altLang="zh-CN" sz="1000" dirty="0"/>
                <a:t>VPC</a:t>
              </a:r>
              <a:endParaRPr lang="zh-CN" altLang="en-US" sz="1000" dirty="0"/>
            </a:p>
          </p:txBody>
        </p:sp>
        <p:sp>
          <p:nvSpPr>
            <p:cNvPr id="7" name="矩形: 圆角 9">
              <a:extLst>
                <a:ext uri="{FF2B5EF4-FFF2-40B4-BE49-F238E27FC236}">
                  <a16:creationId xmlns:a16="http://schemas.microsoft.com/office/drawing/2014/main" id="{5971DDC2-E1AF-FB52-7CF0-5379F719C25A}"/>
                </a:ext>
              </a:extLst>
            </p:cNvPr>
            <p:cNvSpPr/>
            <p:nvPr/>
          </p:nvSpPr>
          <p:spPr>
            <a:xfrm>
              <a:off x="3715033" y="2779765"/>
              <a:ext cx="2231334" cy="1695070"/>
            </a:xfrm>
            <a:prstGeom prst="roundRect">
              <a:avLst/>
            </a:prstGeom>
            <a:noFill/>
            <a:ln w="9525" cap="flat" cmpd="sng" algn="ctr">
              <a:solidFill>
                <a:srgbClr val="FF6A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8" name="图片 10">
              <a:extLst>
                <a:ext uri="{FF2B5EF4-FFF2-40B4-BE49-F238E27FC236}">
                  <a16:creationId xmlns:a16="http://schemas.microsoft.com/office/drawing/2014/main" id="{576EF970-5DAF-6E9D-E311-1D3CD0DB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5542" y="2843750"/>
              <a:ext cx="457093" cy="304729"/>
            </a:xfrm>
            <a:prstGeom prst="rect">
              <a:avLst/>
            </a:prstGeom>
          </p:spPr>
        </p:pic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0416D47A-8688-7B24-C653-C7EE30CC3C13}"/>
                </a:ext>
              </a:extLst>
            </p:cNvPr>
            <p:cNvSpPr txBox="1"/>
            <p:nvPr/>
          </p:nvSpPr>
          <p:spPr>
            <a:xfrm>
              <a:off x="4938716" y="3161804"/>
              <a:ext cx="10177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Sec-</a:t>
              </a:r>
              <a:r>
                <a:rPr lang="en-US" altLang="zh-CN" sz="1000" dirty="0" err="1"/>
                <a:t>vpc</a:t>
              </a:r>
              <a:endParaRPr lang="en-US" altLang="zh-CN" sz="1000" dirty="0"/>
            </a:p>
          </p:txBody>
        </p:sp>
        <p:sp>
          <p:nvSpPr>
            <p:cNvPr id="10" name="矩形: 圆角 12">
              <a:extLst>
                <a:ext uri="{FF2B5EF4-FFF2-40B4-BE49-F238E27FC236}">
                  <a16:creationId xmlns:a16="http://schemas.microsoft.com/office/drawing/2014/main" id="{F727E945-61B1-06D8-C340-250B01361241}"/>
                </a:ext>
              </a:extLst>
            </p:cNvPr>
            <p:cNvSpPr/>
            <p:nvPr/>
          </p:nvSpPr>
          <p:spPr>
            <a:xfrm>
              <a:off x="1447964" y="3211335"/>
              <a:ext cx="1592363" cy="840703"/>
            </a:xfrm>
            <a:prstGeom prst="roundRect">
              <a:avLst/>
            </a:prstGeom>
            <a:noFill/>
            <a:ln w="9525" cap="flat" cmpd="sng" algn="ctr">
              <a:solidFill>
                <a:srgbClr val="FF6A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1" name="图片 13">
              <a:extLst>
                <a:ext uri="{FF2B5EF4-FFF2-40B4-BE49-F238E27FC236}">
                  <a16:creationId xmlns:a16="http://schemas.microsoft.com/office/drawing/2014/main" id="{72BF63AB-BD60-7F68-1890-9F9B06D2F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5548" y="3372180"/>
              <a:ext cx="504832" cy="519013"/>
            </a:xfrm>
            <a:prstGeom prst="rect">
              <a:avLst/>
            </a:prstGeom>
          </p:spPr>
        </p:pic>
        <p:pic>
          <p:nvPicPr>
            <p:cNvPr id="12" name="Graphic 39">
              <a:extLst>
                <a:ext uri="{FF2B5EF4-FFF2-40B4-BE49-F238E27FC236}">
                  <a16:creationId xmlns:a16="http://schemas.microsoft.com/office/drawing/2014/main" id="{DA199AB9-F813-920B-C75E-EE2AD4C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8284" y="4965880"/>
              <a:ext cx="504831" cy="504831"/>
            </a:xfrm>
            <a:prstGeom prst="rect">
              <a:avLst/>
            </a:prstGeom>
          </p:spPr>
        </p:pic>
        <p:cxnSp>
          <p:nvCxnSpPr>
            <p:cNvPr id="13" name="直接连接符 19">
              <a:extLst>
                <a:ext uri="{FF2B5EF4-FFF2-40B4-BE49-F238E27FC236}">
                  <a16:creationId xmlns:a16="http://schemas.microsoft.com/office/drawing/2014/main" id="{713BC27B-102B-C558-6820-498F1E9559EE}"/>
                </a:ext>
              </a:extLst>
            </p:cNvPr>
            <p:cNvCxnSpPr>
              <a:cxnSpLocks/>
              <a:stCxn id="4" idx="2"/>
              <a:endCxn id="19" idx="0"/>
            </p:cNvCxnSpPr>
            <p:nvPr/>
          </p:nvCxnSpPr>
          <p:spPr>
            <a:xfrm>
              <a:off x="2249286" y="2259887"/>
              <a:ext cx="3851" cy="1130135"/>
            </a:xfrm>
            <a:prstGeom prst="line">
              <a:avLst/>
            </a:prstGeom>
            <a:ln>
              <a:solidFill>
                <a:srgbClr val="FF6A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直接连接符 20">
              <a:extLst>
                <a:ext uri="{FF2B5EF4-FFF2-40B4-BE49-F238E27FC236}">
                  <a16:creationId xmlns:a16="http://schemas.microsoft.com/office/drawing/2014/main" id="{33C74467-B807-E4EB-9978-B47464C40711}"/>
                </a:ext>
              </a:extLst>
            </p:cNvPr>
            <p:cNvCxnSpPr>
              <a:cxnSpLocks/>
              <a:stCxn id="7" idx="1"/>
              <a:endCxn id="19" idx="3"/>
            </p:cNvCxnSpPr>
            <p:nvPr/>
          </p:nvCxnSpPr>
          <p:spPr>
            <a:xfrm flipH="1">
              <a:off x="2491915" y="3627300"/>
              <a:ext cx="1223118" cy="1501"/>
            </a:xfrm>
            <a:prstGeom prst="line">
              <a:avLst/>
            </a:prstGeom>
            <a:ln>
              <a:solidFill>
                <a:srgbClr val="FF6A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25">
              <a:extLst>
                <a:ext uri="{FF2B5EF4-FFF2-40B4-BE49-F238E27FC236}">
                  <a16:creationId xmlns:a16="http://schemas.microsoft.com/office/drawing/2014/main" id="{91A8930F-97D6-1ECE-FD44-948173F63B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4830700" y="4474835"/>
              <a:ext cx="0" cy="491045"/>
            </a:xfrm>
            <a:prstGeom prst="line">
              <a:avLst/>
            </a:prstGeom>
            <a:ln>
              <a:solidFill>
                <a:srgbClr val="FF6A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文本框 27">
              <a:extLst>
                <a:ext uri="{FF2B5EF4-FFF2-40B4-BE49-F238E27FC236}">
                  <a16:creationId xmlns:a16="http://schemas.microsoft.com/office/drawing/2014/main" id="{D46CC330-C836-76B4-D872-1BC39D172EED}"/>
                </a:ext>
              </a:extLst>
            </p:cNvPr>
            <p:cNvSpPr txBox="1"/>
            <p:nvPr/>
          </p:nvSpPr>
          <p:spPr>
            <a:xfrm>
              <a:off x="363311" y="348405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/>
                <a:t>云企业网</a:t>
              </a:r>
              <a:endParaRPr lang="en-US" altLang="zh-CN" sz="1200" dirty="0"/>
            </a:p>
            <a:p>
              <a:pPr algn="ctr"/>
              <a:r>
                <a:rPr lang="en-US" altLang="zh-CN" sz="1200" dirty="0"/>
                <a:t>CEN-TR</a:t>
              </a:r>
              <a:endParaRPr lang="zh-CN" altLang="en-US" sz="1200" dirty="0"/>
            </a:p>
          </p:txBody>
        </p:sp>
        <p:sp>
          <p:nvSpPr>
            <p:cNvPr id="17" name="文本框 29">
              <a:extLst>
                <a:ext uri="{FF2B5EF4-FFF2-40B4-BE49-F238E27FC236}">
                  <a16:creationId xmlns:a16="http://schemas.microsoft.com/office/drawing/2014/main" id="{A6493BCD-3B91-6A1B-5ED7-1E78220A8EE8}"/>
                </a:ext>
              </a:extLst>
            </p:cNvPr>
            <p:cNvSpPr txBox="1"/>
            <p:nvPr/>
          </p:nvSpPr>
          <p:spPr>
            <a:xfrm>
              <a:off x="4477878" y="5318425"/>
              <a:ext cx="705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/>
                <a:t>Internet</a:t>
              </a:r>
              <a:endParaRPr lang="zh-CN" altLang="en-US" sz="1200" dirty="0"/>
            </a:p>
          </p:txBody>
        </p:sp>
        <p:sp>
          <p:nvSpPr>
            <p:cNvPr id="18" name="文本框 30">
              <a:extLst>
                <a:ext uri="{FF2B5EF4-FFF2-40B4-BE49-F238E27FC236}">
                  <a16:creationId xmlns:a16="http://schemas.microsoft.com/office/drawing/2014/main" id="{05F17009-7EFD-1B17-13B5-C442629C1CD6}"/>
                </a:ext>
              </a:extLst>
            </p:cNvPr>
            <p:cNvSpPr txBox="1"/>
            <p:nvPr/>
          </p:nvSpPr>
          <p:spPr>
            <a:xfrm>
              <a:off x="1735758" y="3671236"/>
              <a:ext cx="3561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TR</a:t>
              </a:r>
              <a:endParaRPr lang="zh-CN" altLang="en-US" sz="1000" dirty="0"/>
            </a:p>
          </p:txBody>
        </p:sp>
        <p:pic>
          <p:nvPicPr>
            <p:cNvPr id="19" name="图片 3">
              <a:extLst>
                <a:ext uri="{FF2B5EF4-FFF2-40B4-BE49-F238E27FC236}">
                  <a16:creationId xmlns:a16="http://schemas.microsoft.com/office/drawing/2014/main" id="{14AE9A63-9065-E15B-32C5-260370D0E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4358" y="3390022"/>
              <a:ext cx="477557" cy="477557"/>
            </a:xfrm>
            <a:prstGeom prst="rect">
              <a:avLst/>
            </a:prstGeom>
          </p:spPr>
        </p:pic>
        <p:sp>
          <p:nvSpPr>
            <p:cNvPr id="21" name="文本框 48">
              <a:extLst>
                <a:ext uri="{FF2B5EF4-FFF2-40B4-BE49-F238E27FC236}">
                  <a16:creationId xmlns:a16="http://schemas.microsoft.com/office/drawing/2014/main" id="{2584279E-8C8F-BF3F-A91C-1C83D70890DA}"/>
                </a:ext>
              </a:extLst>
            </p:cNvPr>
            <p:cNvSpPr txBox="1"/>
            <p:nvPr/>
          </p:nvSpPr>
          <p:spPr>
            <a:xfrm>
              <a:off x="4254417" y="4290169"/>
              <a:ext cx="11448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FortiGate NGFW</a:t>
              </a:r>
              <a:endParaRPr lang="zh-CN" altLang="en-US" sz="1000" dirty="0"/>
            </a:p>
          </p:txBody>
        </p:sp>
        <p:pic>
          <p:nvPicPr>
            <p:cNvPr id="23" name="图片 23">
              <a:extLst>
                <a:ext uri="{FF2B5EF4-FFF2-40B4-BE49-F238E27FC236}">
                  <a16:creationId xmlns:a16="http://schemas.microsoft.com/office/drawing/2014/main" id="{016F56B5-D933-B91E-3D1A-6BB91884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3097" y="4147524"/>
              <a:ext cx="178389" cy="15806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7666722-5358-6147-35B6-F236B85C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3761" y="2102850"/>
              <a:ext cx="274320" cy="2743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DADCA1-A046-E71D-820D-347054098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3358" y="2098391"/>
              <a:ext cx="274320" cy="2743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766B2E1-3EC1-B789-A889-F499F7B80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6845" y="3225205"/>
              <a:ext cx="274320" cy="2743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1E63F71-06D0-9A84-3364-0A3F7101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1561" y="3763910"/>
              <a:ext cx="274320" cy="2743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3C8D9E-C076-7AA3-C884-1677DF037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61265" y="2943606"/>
              <a:ext cx="365760" cy="3657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E27C9A5-5560-5C5E-2F50-812DDCF33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2878448" y="3431798"/>
              <a:ext cx="365760" cy="3657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B9C2AE-A4C6-40C7-1342-F404C6B1BD87}"/>
                </a:ext>
              </a:extLst>
            </p:cNvPr>
            <p:cNvSpPr txBox="1"/>
            <p:nvPr/>
          </p:nvSpPr>
          <p:spPr>
            <a:xfrm>
              <a:off x="1446782" y="2982437"/>
              <a:ext cx="696024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>
                  <a:solidFill>
                    <a:srgbClr val="000000"/>
                  </a:solidFill>
                  <a:cs typeface="Arial" panose="020B0604020202090204" pitchFamily="34" charset="0"/>
                </a:rPr>
                <a:t>attachment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AEEF36-9A70-800C-2E23-49C49C4DBD39}"/>
                </a:ext>
              </a:extLst>
            </p:cNvPr>
            <p:cNvSpPr txBox="1"/>
            <p:nvPr/>
          </p:nvSpPr>
          <p:spPr>
            <a:xfrm>
              <a:off x="2790016" y="3751631"/>
              <a:ext cx="696024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>
                  <a:solidFill>
                    <a:srgbClr val="000000"/>
                  </a:solidFill>
                  <a:cs typeface="Arial" panose="020B0604020202090204" pitchFamily="34" charset="0"/>
                </a:rPr>
                <a:t>attachment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401BAA-FBD4-55E5-82F4-69AEE12B9405}"/>
                </a:ext>
              </a:extLst>
            </p:cNvPr>
            <p:cNvSpPr txBox="1"/>
            <p:nvPr/>
          </p:nvSpPr>
          <p:spPr>
            <a:xfrm>
              <a:off x="1629719" y="2363736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A6F1245-4F25-3866-2B5F-FD16AE387BE9}"/>
                </a:ext>
              </a:extLst>
            </p:cNvPr>
            <p:cNvSpPr txBox="1"/>
            <p:nvPr/>
          </p:nvSpPr>
          <p:spPr>
            <a:xfrm>
              <a:off x="2292762" y="2363374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F28D5D-B2C3-017E-79A5-7C8269414864}"/>
                </a:ext>
              </a:extLst>
            </p:cNvPr>
            <p:cNvSpPr txBox="1"/>
            <p:nvPr/>
          </p:nvSpPr>
          <p:spPr>
            <a:xfrm rot="16200000">
              <a:off x="3364430" y="2900919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BE12C-76C1-E9E7-DD51-8F13F00C9619}"/>
                </a:ext>
              </a:extLst>
            </p:cNvPr>
            <p:cNvSpPr txBox="1"/>
            <p:nvPr/>
          </p:nvSpPr>
          <p:spPr>
            <a:xfrm rot="16200000">
              <a:off x="3371201" y="4188602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790FC40-A70A-2513-30F1-5CF62D8A1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2236535" y="1369458"/>
              <a:ext cx="786700" cy="433571"/>
            </a:xfrm>
            <a:prstGeom prst="rect">
              <a:avLst/>
            </a:prstGeom>
          </p:spPr>
        </p:pic>
        <p:pic>
          <p:nvPicPr>
            <p:cNvPr id="46" name="Picture 273">
              <a:extLst>
                <a:ext uri="{FF2B5EF4-FFF2-40B4-BE49-F238E27FC236}">
                  <a16:creationId xmlns:a16="http://schemas.microsoft.com/office/drawing/2014/main" id="{86804A3E-3C9A-2C1F-A616-EF67E3BAA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auto">
            <a:xfrm>
              <a:off x="4589326" y="3524243"/>
              <a:ext cx="594194" cy="594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425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CEN-TR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DB123-6D5D-D1C1-8C13-0D35A293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1492709"/>
            <a:ext cx="10408024" cy="3029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2694D-D8C4-29B5-000E-5478BE75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21" y="1324254"/>
            <a:ext cx="9885921" cy="4080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A4444-AAE6-1474-1AD7-DD48CA21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9" y="1324254"/>
            <a:ext cx="9434456" cy="40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5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FGT-attach-RTB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5AB96-A47F-1962-2C83-186FD496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8" y="1416930"/>
            <a:ext cx="10381129" cy="43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FGT-RTB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7313A-7390-3E2F-071A-AF9FF90F1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2" y="1515035"/>
            <a:ext cx="10680864" cy="42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 Cloud workspace network setting - </a:t>
            </a:r>
            <a:r>
              <a:rPr lang="en-US" dirty="0" err="1"/>
              <a:t>vpc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45F7A-4901-6897-DB15-9FBC367C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1317812"/>
            <a:ext cx="9713850" cy="44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2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50DF8-D466-8273-45E4-A8CEF000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38" y="1127684"/>
            <a:ext cx="8920662" cy="513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 Cloud workspace network setting – </a:t>
            </a:r>
            <a:r>
              <a:rPr lang="en-US" dirty="0" err="1"/>
              <a:t>vpc</a:t>
            </a:r>
            <a:r>
              <a:rPr lang="en-US" dirty="0"/>
              <a:t> and internet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50468-5ABD-01BE-BA28-D93021EE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7" y="1353358"/>
            <a:ext cx="9368118" cy="46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6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08EDA-9527-E30C-191B-D0AF7FB2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71" y="1085282"/>
            <a:ext cx="8003899" cy="5121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EE7DF-F661-C22D-5023-EB38A6B6E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23" y="739282"/>
            <a:ext cx="6808040" cy="54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Test-1 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78C24-266D-B4CD-65F0-39E958D7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1" y="1307160"/>
            <a:ext cx="7088650" cy="4702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8E32C-D407-4801-5070-4E0EC4F05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871" y="2909016"/>
            <a:ext cx="8579224" cy="30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3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Test-2 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0AB99-2AE3-D198-9146-19BF349C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29554"/>
            <a:ext cx="10734076" cy="4388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04A0D0-6E51-DF4B-8F54-DD8E87964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98" y="1513012"/>
            <a:ext cx="9436899" cy="4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28189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Workspace </a:t>
            </a: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C2F8C-8193-C09C-A224-6109A990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1" y="1618765"/>
            <a:ext cx="9857553" cy="3620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96804-26E3-A388-3A81-02F1E594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942" y="1618766"/>
            <a:ext cx="8129894" cy="36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136768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235FE-5438-043C-D7B9-08C7053E4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" y="1659261"/>
            <a:ext cx="9114183" cy="3727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F69E29-9BBC-D8E1-347B-224FC1BC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60" y="1659261"/>
            <a:ext cx="8735254" cy="37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2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129977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Test-1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3A118-BEE3-D317-7DFE-3C71558F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77" y="914400"/>
            <a:ext cx="9258941" cy="5307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F77E7-5DC0-D6AA-E55F-A3CC89D1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53" y="914400"/>
            <a:ext cx="9330460" cy="531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129977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Test-2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C0274-7730-DB8D-C7A8-1D722FA5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1272209"/>
            <a:ext cx="10830585" cy="45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59025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The 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C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ross 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security control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6A9647-E5F7-DC82-536A-A0B1AB157686}"/>
              </a:ext>
            </a:extLst>
          </p:cNvPr>
          <p:cNvSpPr/>
          <p:nvPr/>
        </p:nvSpPr>
        <p:spPr>
          <a:xfrm>
            <a:off x="1439861" y="1850584"/>
            <a:ext cx="4041702" cy="3381375"/>
          </a:xfrm>
          <a:prstGeom prst="rect">
            <a:avLst/>
          </a:prstGeom>
          <a:noFill/>
          <a:ln w="12700">
            <a:solidFill>
              <a:srgbClr val="693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693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(VPC)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04879C-FBBC-B68B-56F9-DE4273DE0FE4}"/>
              </a:ext>
            </a:extLst>
          </p:cNvPr>
          <p:cNvSpPr/>
          <p:nvPr/>
        </p:nvSpPr>
        <p:spPr>
          <a:xfrm>
            <a:off x="1219199" y="1015558"/>
            <a:ext cx="10439401" cy="47292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BD6A253-488E-85ED-438C-314D98D2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19199" y="1015559"/>
            <a:ext cx="381000" cy="381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882370C-5980-436A-C96A-321AC5943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39861" y="1845822"/>
            <a:ext cx="381000" cy="3810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4EA6E74-ECF3-EEC2-7659-37F065D025CA}"/>
              </a:ext>
            </a:extLst>
          </p:cNvPr>
          <p:cNvSpPr/>
          <p:nvPr/>
        </p:nvSpPr>
        <p:spPr>
          <a:xfrm>
            <a:off x="1606097" y="2536509"/>
            <a:ext cx="3728647" cy="20339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6AB2D1-ED8E-C29F-8F1B-23C39EFA8C3E}"/>
              </a:ext>
            </a:extLst>
          </p:cNvPr>
          <p:cNvGrpSpPr/>
          <p:nvPr/>
        </p:nvGrpSpPr>
        <p:grpSpPr>
          <a:xfrm>
            <a:off x="1472194" y="3006811"/>
            <a:ext cx="1384275" cy="916325"/>
            <a:chOff x="3392605" y="4416769"/>
            <a:chExt cx="1384275" cy="91632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54836BD-C7CA-9124-5D60-E27DA73D6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605" y="4902207"/>
              <a:ext cx="138427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WorkSpaces</a:t>
              </a:r>
            </a:p>
          </p:txBody>
        </p:sp>
        <p:pic>
          <p:nvPicPr>
            <p:cNvPr id="69" name="Graphic 6">
              <a:extLst>
                <a:ext uri="{FF2B5EF4-FFF2-40B4-BE49-F238E27FC236}">
                  <a16:creationId xmlns:a16="http://schemas.microsoft.com/office/drawing/2014/main" id="{F6ADDAAB-6C7F-41D4-CDE8-6916A6719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 bwMode="auto">
            <a:xfrm>
              <a:off x="3856142" y="441676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16E1FC4-107A-1863-D837-BEC2F0700A04}"/>
              </a:ext>
            </a:extLst>
          </p:cNvPr>
          <p:cNvGrpSpPr/>
          <p:nvPr/>
        </p:nvGrpSpPr>
        <p:grpSpPr>
          <a:xfrm>
            <a:off x="2588315" y="3010200"/>
            <a:ext cx="1384275" cy="916325"/>
            <a:chOff x="3392605" y="4416769"/>
            <a:chExt cx="1384275" cy="91632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5E5C82-953E-6681-4F1E-4850303D5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605" y="4902207"/>
              <a:ext cx="138427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WorkSpaces</a:t>
              </a:r>
            </a:p>
          </p:txBody>
        </p:sp>
        <p:pic>
          <p:nvPicPr>
            <p:cNvPr id="75" name="Graphic 6">
              <a:extLst>
                <a:ext uri="{FF2B5EF4-FFF2-40B4-BE49-F238E27FC236}">
                  <a16:creationId xmlns:a16="http://schemas.microsoft.com/office/drawing/2014/main" id="{6A415551-C921-D346-F798-1A9B3C39B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 bwMode="auto">
            <a:xfrm>
              <a:off x="3856142" y="441676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" name="TextBox 15">
            <a:extLst>
              <a:ext uri="{FF2B5EF4-FFF2-40B4-BE49-F238E27FC236}">
                <a16:creationId xmlns:a16="http://schemas.microsoft.com/office/drawing/2014/main" id="{8E672449-8083-1FA4-66B9-15F44B2AE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292" y="3553471"/>
            <a:ext cx="13430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Simple AD</a:t>
            </a:r>
          </a:p>
        </p:txBody>
      </p:sp>
      <p:pic>
        <p:nvPicPr>
          <p:cNvPr id="77" name="Graphic 6">
            <a:extLst>
              <a:ext uri="{FF2B5EF4-FFF2-40B4-BE49-F238E27FC236}">
                <a16:creationId xmlns:a16="http://schemas.microsoft.com/office/drawing/2014/main" id="{FC10DE2C-9BB7-79E8-0D15-38FC3823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632" y="3096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ACBCA8B-BC08-7CEE-88F9-4DC21B5D6C01}"/>
              </a:ext>
            </a:extLst>
          </p:cNvPr>
          <p:cNvGrpSpPr/>
          <p:nvPr/>
        </p:nvGrpSpPr>
        <p:grpSpPr>
          <a:xfrm>
            <a:off x="7119641" y="1845822"/>
            <a:ext cx="4343876" cy="3381374"/>
            <a:chOff x="2738689" y="2611855"/>
            <a:chExt cx="7366000" cy="33813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D63C23-DAAE-8BC4-BD40-3066DC22598F}"/>
                </a:ext>
              </a:extLst>
            </p:cNvPr>
            <p:cNvSpPr/>
            <p:nvPr/>
          </p:nvSpPr>
          <p:spPr>
            <a:xfrm>
              <a:off x="2738689" y="2611855"/>
              <a:ext cx="7366000" cy="3381375"/>
            </a:xfrm>
            <a:prstGeom prst="rect">
              <a:avLst/>
            </a:prstGeom>
            <a:noFill/>
            <a:ln w="12700">
              <a:solidFill>
                <a:srgbClr val="693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rgbClr val="693B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private cloud (VPC)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BAD97F-493E-3AA6-86CD-FAC5FAD7F8F8}"/>
                </a:ext>
              </a:extLst>
            </p:cNvPr>
            <p:cNvSpPr/>
            <p:nvPr/>
          </p:nvSpPr>
          <p:spPr>
            <a:xfrm>
              <a:off x="3572409" y="3115783"/>
              <a:ext cx="5673159" cy="1372246"/>
            </a:xfrm>
            <a:prstGeom prst="rect">
              <a:avLst/>
            </a:prstGeom>
            <a:solidFill>
              <a:srgbClr val="1D8900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rgbClr val="1E8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7C7560-FF04-219E-E27C-D44ACC0C63BF}"/>
                </a:ext>
              </a:extLst>
            </p:cNvPr>
            <p:cNvSpPr/>
            <p:nvPr/>
          </p:nvSpPr>
          <p:spPr>
            <a:xfrm>
              <a:off x="3566158" y="4598094"/>
              <a:ext cx="5673159" cy="1270122"/>
            </a:xfrm>
            <a:prstGeom prst="rect">
              <a:avLst/>
            </a:prstGeom>
            <a:solidFill>
              <a:srgbClr val="007CBC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20" name="Picture 273">
              <a:extLst>
                <a:ext uri="{FF2B5EF4-FFF2-40B4-BE49-F238E27FC236}">
                  <a16:creationId xmlns:a16="http://schemas.microsoft.com/office/drawing/2014/main" id="{E0E3F835-3AF1-6051-28CF-E93806222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570665" y="3926874"/>
              <a:ext cx="1500309" cy="1019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E67F9C88-FF0D-03BB-496F-BE7AE68395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30361" y="2531747"/>
            <a:ext cx="381000" cy="381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56EE30-62E9-33D0-4FD9-CF5487954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15016" y="1860944"/>
            <a:ext cx="381000" cy="38153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E7674CF-86E1-2747-5532-F882CC12A8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17555" y="2370401"/>
            <a:ext cx="381000" cy="38153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F570D0A-671A-6BD0-3561-1A5C775FFD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7616" y="3829267"/>
            <a:ext cx="381000" cy="381536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:a16="http://schemas.microsoft.com/office/drawing/2014/main" id="{7B571455-5881-7923-FBA6-6A180C61A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454" y="2705124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2E6D0E7A-43C6-ABDE-9FEB-94AF3671F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90" y="224792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4F5B868A-3FF1-BDBF-214C-A6CCF6757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0152" y="257764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9" name="Graphic 10">
            <a:extLst>
              <a:ext uri="{FF2B5EF4-FFF2-40B4-BE49-F238E27FC236}">
                <a16:creationId xmlns:a16="http://schemas.microsoft.com/office/drawing/2014/main" id="{931BE44D-11F1-7A36-28A6-CA4FBC8D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688" y="2120440"/>
            <a:ext cx="457200" cy="45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5">
            <a:extLst>
              <a:ext uri="{FF2B5EF4-FFF2-40B4-BE49-F238E27FC236}">
                <a16:creationId xmlns:a16="http://schemas.microsoft.com/office/drawing/2014/main" id="{5D31113F-3330-0FCD-9531-F3B6B3A29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940" y="3654604"/>
            <a:ext cx="16446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Endpoints</a:t>
            </a:r>
          </a:p>
        </p:txBody>
      </p:sp>
      <p:pic>
        <p:nvPicPr>
          <p:cNvPr id="31" name="Graphic 29">
            <a:extLst>
              <a:ext uri="{FF2B5EF4-FFF2-40B4-BE49-F238E27FC236}">
                <a16:creationId xmlns:a16="http://schemas.microsoft.com/office/drawing/2014/main" id="{76BC861A-9496-95E9-2601-BE5300A2A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665" y="31974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8">
            <a:extLst>
              <a:ext uri="{FF2B5EF4-FFF2-40B4-BE49-F238E27FC236}">
                <a16:creationId xmlns:a16="http://schemas.microsoft.com/office/drawing/2014/main" id="{63DF369F-68BB-EE69-0F41-C470E5779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6817956" y="3182479"/>
            <a:ext cx="651158" cy="65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21">
            <a:extLst>
              <a:ext uri="{FF2B5EF4-FFF2-40B4-BE49-F238E27FC236}">
                <a16:creationId xmlns:a16="http://schemas.microsoft.com/office/drawing/2014/main" id="{52A6A2BF-8855-851F-96D6-96B07F256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725" y="3982735"/>
            <a:ext cx="11138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3B50DF-9D22-B188-3532-52EE738113F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5653865" y="3426004"/>
            <a:ext cx="1164091" cy="82513"/>
          </a:xfrm>
          <a:prstGeom prst="straightConnector1">
            <a:avLst/>
          </a:prstGeom>
          <a:ln w="2857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A30A225-DDD2-597A-A260-7C125312BFC7}"/>
              </a:ext>
            </a:extLst>
          </p:cNvPr>
          <p:cNvSpPr txBox="1"/>
          <p:nvPr/>
        </p:nvSpPr>
        <p:spPr>
          <a:xfrm>
            <a:off x="5811197" y="3131263"/>
            <a:ext cx="107112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Private-link</a:t>
            </a:r>
          </a:p>
        </p:txBody>
      </p:sp>
    </p:spTree>
    <p:extLst>
      <p:ext uri="{BB962C8B-B14F-4D97-AF65-F5344CB8AC3E}">
        <p14:creationId xmlns:p14="http://schemas.microsoft.com/office/powerpoint/2010/main" val="360358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DEF5F-90D0-9914-B1FF-3CDFD7BF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Gwlb</a:t>
            </a:r>
            <a:r>
              <a:rPr lang="en-US" altLang="zh-CN" dirty="0"/>
              <a:t> config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6D58A-E20D-0835-DF5A-8C8AAE57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3" y="1105485"/>
            <a:ext cx="9870141" cy="4274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084A2-528B-4447-7CDB-00633C61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4" y="1705009"/>
            <a:ext cx="11035553" cy="43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21194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ingress-</a:t>
            </a: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B876E-9EEB-E05C-5D64-064121D0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6" y="1228165"/>
            <a:ext cx="9644475" cy="3740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3B387-D751-9833-9C53-776049EFB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6" y="2316745"/>
            <a:ext cx="10283449" cy="39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4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15" ma:contentTypeDescription="Create a new document." ma:contentTypeScope="" ma:versionID="8660a4bbfa5c3f87c5227b5d8f3661e7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ff41b526375841d824388547fd137cc1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ac138-1889-45ac-863a-d6d3b7fc631d" xsi:nil="true"/>
    <lcf76f155ced4ddcb4097134ff3c332f xmlns="045b5842-c199-4f78-b51f-591a57e7bb2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F289C4-1DE8-4ADF-8861-3AD6C9B79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F02FE6-F052-4159-818A-1F36E66D60BC}">
  <ds:schemaRefs>
    <ds:schemaRef ds:uri="http://schemas.microsoft.com/office/2006/metadata/properties"/>
    <ds:schemaRef ds:uri="e409e175-c3d2-4d73-a945-0cb3babd281f"/>
    <ds:schemaRef ds:uri="http://purl.org/dc/dcmitype/"/>
    <ds:schemaRef ds:uri="http://purl.org/dc/elements/1.1/"/>
    <ds:schemaRef ds:uri="bddfa798-e1f3-4616-97d2-c6d69ce33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bcbac138-1889-45ac-863a-d6d3b7fc631d"/>
    <ds:schemaRef ds:uri="045b5842-c199-4f78-b51f-591a57e7bb2b"/>
  </ds:schemaRefs>
</ds:datastoreItem>
</file>

<file path=customXml/itemProps3.xml><?xml version="1.0" encoding="utf-8"?>
<ds:datastoreItem xmlns:ds="http://schemas.openxmlformats.org/officeDocument/2006/customXml" ds:itemID="{44680D69-F26C-417B-820C-E5EF75CFC5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75789</TotalTime>
  <Words>199</Words>
  <Application>Microsoft Office PowerPoint</Application>
  <PresentationFormat>Widescreen</PresentationFormat>
  <Paragraphs>80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Inter</vt:lpstr>
      <vt:lpstr>Arial</vt:lpstr>
      <vt:lpstr>Fortinet Theme</vt:lpstr>
      <vt:lpstr>AWS Workspace Protection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Gwlb config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 workspace with cen-tr security inspection </vt:lpstr>
      <vt:lpstr>CEN-TR</vt:lpstr>
      <vt:lpstr>FGT-attach-RTB</vt:lpstr>
      <vt:lpstr>FGT-RTB</vt:lpstr>
      <vt:lpstr>Ali Cloud workspace network setting - vpc</vt:lpstr>
      <vt:lpstr>Login error</vt:lpstr>
      <vt:lpstr>Ali Cloud workspace network setting – vpc and internet</vt:lpstr>
      <vt:lpstr>Login success</vt:lpstr>
      <vt:lpstr>Test-1 log</vt:lpstr>
      <vt:lpstr>Test-2 log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895</cp:revision>
  <cp:lastPrinted>2021-01-11T23:45:02Z</cp:lastPrinted>
  <dcterms:created xsi:type="dcterms:W3CDTF">2019-01-23T23:41:37Z</dcterms:created>
  <dcterms:modified xsi:type="dcterms:W3CDTF">2024-08-09T05:54:37Z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0x01010020CF52A6827C9444B48E3FB1946F0E93</vt:lpwstr>
  </property>
</Properties>
</file>